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55" r:id="rId3"/>
    <p:sldMasterId id="2147483690" r:id="rId4"/>
  </p:sldMasterIdLst>
  <p:notesMasterIdLst>
    <p:notesMasterId r:id="rId53"/>
  </p:notesMasterIdLst>
  <p:sldIdLst>
    <p:sldId id="454" r:id="rId5"/>
    <p:sldId id="496" r:id="rId6"/>
    <p:sldId id="675" r:id="rId7"/>
    <p:sldId id="683" r:id="rId8"/>
    <p:sldId id="650" r:id="rId9"/>
    <p:sldId id="657" r:id="rId10"/>
    <p:sldId id="325" r:id="rId11"/>
    <p:sldId id="692" r:id="rId12"/>
    <p:sldId id="326" r:id="rId13"/>
    <p:sldId id="327" r:id="rId14"/>
    <p:sldId id="328" r:id="rId15"/>
    <p:sldId id="329" r:id="rId16"/>
    <p:sldId id="664" r:id="rId17"/>
    <p:sldId id="663" r:id="rId18"/>
    <p:sldId id="309" r:id="rId19"/>
    <p:sldId id="310" r:id="rId20"/>
    <p:sldId id="311" r:id="rId21"/>
    <p:sldId id="318" r:id="rId22"/>
    <p:sldId id="684" r:id="rId23"/>
    <p:sldId id="321" r:id="rId24"/>
    <p:sldId id="685" r:id="rId25"/>
    <p:sldId id="551" r:id="rId26"/>
    <p:sldId id="669" r:id="rId27"/>
    <p:sldId id="552" r:id="rId28"/>
    <p:sldId id="553" r:id="rId29"/>
    <p:sldId id="666" r:id="rId30"/>
    <p:sldId id="660" r:id="rId31"/>
    <p:sldId id="282" r:id="rId32"/>
    <p:sldId id="280" r:id="rId33"/>
    <p:sldId id="281" r:id="rId34"/>
    <p:sldId id="678" r:id="rId35"/>
    <p:sldId id="661" r:id="rId36"/>
    <p:sldId id="662" r:id="rId37"/>
    <p:sldId id="287" r:id="rId38"/>
    <p:sldId id="679" r:id="rId39"/>
    <p:sldId id="288" r:id="rId40"/>
    <p:sldId id="289" r:id="rId41"/>
    <p:sldId id="290" r:id="rId42"/>
    <p:sldId id="680" r:id="rId43"/>
    <p:sldId id="549" r:id="rId44"/>
    <p:sldId id="284" r:id="rId45"/>
    <p:sldId id="285" r:id="rId46"/>
    <p:sldId id="286" r:id="rId47"/>
    <p:sldId id="672" r:id="rId48"/>
    <p:sldId id="681" r:id="rId49"/>
    <p:sldId id="292" r:id="rId50"/>
    <p:sldId id="293" r:id="rId51"/>
    <p:sldId id="682" r:id="rId5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CBBB0D-5750-8044-8D4B-D62B885FF780}" v="20" dt="2023-03-28T14:19:21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46EC3452-CE5B-014D-A4CB-00E2127BFEA5}"/>
    <pc:docChg chg="modSld">
      <pc:chgData name="Khattab, Sherif" userId="c83b1e15-36f3-4f46-aceb-05aac24c545e" providerId="ADAL" clId="{46EC3452-CE5B-014D-A4CB-00E2127BFEA5}" dt="2022-03-31T03:54:48.870" v="1" actId="20577"/>
      <pc:docMkLst>
        <pc:docMk/>
      </pc:docMkLst>
      <pc:sldChg chg="modSp mod">
        <pc:chgData name="Khattab, Sherif" userId="c83b1e15-36f3-4f46-aceb-05aac24c545e" providerId="ADAL" clId="{46EC3452-CE5B-014D-A4CB-00E2127BFEA5}" dt="2022-03-31T03:54:48.870" v="1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46EC3452-CE5B-014D-A4CB-00E2127BFEA5}" dt="2022-03-31T03:54:48.870" v="1" actId="20577"/>
          <ac:spMkLst>
            <pc:docMk/>
            <pc:sldMk cId="1330366002" sldId="454"/>
            <ac:spMk id="2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5D2C409C-1B54-40B1-B90C-A6CC146F26C3}"/>
    <pc:docChg chg="modSld">
      <pc:chgData name="Khattab, Sherif" userId="c83b1e15-36f3-4f46-aceb-05aac24c545e" providerId="ADAL" clId="{5D2C409C-1B54-40B1-B90C-A6CC146F26C3}" dt="2023-01-12T18:48:06.922" v="2"/>
      <pc:docMkLst>
        <pc:docMk/>
      </pc:docMkLst>
      <pc:sldChg chg="addSp modSp mod">
        <pc:chgData name="Khattab, Sherif" userId="c83b1e15-36f3-4f46-aceb-05aac24c545e" providerId="ADAL" clId="{5D2C409C-1B54-40B1-B90C-A6CC146F26C3}" dt="2023-01-12T18:48:06.922" v="2"/>
        <pc:sldMkLst>
          <pc:docMk/>
          <pc:sldMk cId="1330366002" sldId="454"/>
        </pc:sldMkLst>
        <pc:spChg chg="mod">
          <ac:chgData name="Khattab, Sherif" userId="c83b1e15-36f3-4f46-aceb-05aac24c545e" providerId="ADAL" clId="{5D2C409C-1B54-40B1-B90C-A6CC146F26C3}" dt="2023-01-12T18:48:06.347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5D2C409C-1B54-40B1-B90C-A6CC146F26C3}" dt="2023-01-12T18:48:06.922" v="2"/>
          <ac:picMkLst>
            <pc:docMk/>
            <pc:sldMk cId="1330366002" sldId="454"/>
            <ac:picMk id="5" creationId="{61E3300A-29ED-6786-46F5-EC4E53FA9816}"/>
          </ac:picMkLst>
        </pc:pic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2F860AF5-7E16-4998-ABB6-C1F964D373A0}"/>
    <pc:docChg chg="undo custSel addSld delSld modSld delMainMaster">
      <pc:chgData name="Khattab, Sherif" userId="c83b1e15-36f3-4f46-aceb-05aac24c545e" providerId="ADAL" clId="{2F860AF5-7E16-4998-ABB6-C1F964D373A0}" dt="2022-03-29T16:35:10.154" v="163"/>
      <pc:docMkLst>
        <pc:docMk/>
      </pc:docMkLst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4217920703" sldId="280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4217920703" sldId="280"/>
            <ac:spMk id="17" creationId="{11CC8A1E-BC7F-4647-A05F-50E57F2A7C63}"/>
          </ac:spMkLst>
        </pc:spChg>
      </pc:sldChg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3458028039" sldId="281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3458028039" sldId="281"/>
            <ac:spMk id="55" creationId="{3070EB66-7C1D-554F-B4F8-460F106EB491}"/>
          </ac:spMkLst>
        </pc:spChg>
      </pc:sldChg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3665817636" sldId="282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3665817636" sldId="282"/>
            <ac:spMk id="48" creationId="{5CA8A13A-76FE-204A-8E84-35B422BD37D2}"/>
          </ac:spMkLst>
        </pc:spChg>
      </pc:sldChg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1395211604" sldId="284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1395211604" sldId="284"/>
            <ac:spMk id="23" creationId="{040A2820-3F5C-914B-9CD3-0E2B7ED4C7BF}"/>
          </ac:spMkLst>
        </pc:spChg>
      </pc:sldChg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1124028409" sldId="285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1124028409" sldId="285"/>
            <ac:spMk id="4" creationId="{148EDC61-FA6C-D54F-8609-BEF99361E629}"/>
          </ac:spMkLst>
        </pc:spChg>
      </pc:sldChg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2045172050" sldId="286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2045172050" sldId="286"/>
            <ac:spMk id="4" creationId="{2E015DEC-B4B1-2945-AD36-35937445080F}"/>
          </ac:spMkLst>
        </pc:spChg>
      </pc:sldChg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1601442099" sldId="287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1601442099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2522792431" sldId="288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2522792431" sldId="288"/>
            <ac:spMk id="4" creationId="{C462BEB7-B7D7-9E42-AF26-7340B38BBC5F}"/>
          </ac:spMkLst>
        </pc:spChg>
      </pc:sldChg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432103208" sldId="289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432103208" sldId="289"/>
            <ac:spMk id="13" creationId="{A8EDC9CB-1C47-C845-BC1F-9E9691475B7E}"/>
          </ac:spMkLst>
        </pc:spChg>
      </pc:sldChg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854989116" sldId="290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854989116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1110710663" sldId="292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1110710663" sldId="292"/>
            <ac:spMk id="4" creationId="{D8914E21-DD4E-E043-B65F-15D6AFB672C4}"/>
          </ac:spMkLst>
        </pc:spChg>
      </pc:sldChg>
      <pc:sldChg chg="modSp add del">
        <pc:chgData name="Khattab, Sherif" userId="c83b1e15-36f3-4f46-aceb-05aac24c545e" providerId="ADAL" clId="{2F860AF5-7E16-4998-ABB6-C1F964D373A0}" dt="2022-03-29T16:21:50.383" v="21"/>
        <pc:sldMkLst>
          <pc:docMk/>
          <pc:sldMk cId="1290418159" sldId="293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1290418159" sldId="293"/>
            <ac:spMk id="51" creationId="{605B1666-9B68-7B4A-ABBD-04BFFCD7E96F}"/>
          </ac:spMkLst>
        </pc:spChg>
      </pc:sldChg>
      <pc:sldChg chg="modSp add del modTransition">
        <pc:chgData name="Khattab, Sherif" userId="c83b1e15-36f3-4f46-aceb-05aac24c545e" providerId="ADAL" clId="{2F860AF5-7E16-4998-ABB6-C1F964D373A0}" dt="2022-03-29T16:23:39.460" v="85" actId="2696"/>
        <pc:sldMkLst>
          <pc:docMk/>
          <pc:sldMk cId="957401858" sldId="312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957401858" sldId="312"/>
            <ac:spMk id="4" creationId="{9E7AC3E3-3D47-D147-AC9F-04363EDA73AE}"/>
          </ac:spMkLst>
        </pc:spChg>
      </pc:sldChg>
      <pc:sldChg chg="modSp add del modTransition">
        <pc:chgData name="Khattab, Sherif" userId="c83b1e15-36f3-4f46-aceb-05aac24c545e" providerId="ADAL" clId="{2F860AF5-7E16-4998-ABB6-C1F964D373A0}" dt="2022-03-29T16:23:39.460" v="85" actId="2696"/>
        <pc:sldMkLst>
          <pc:docMk/>
          <pc:sldMk cId="3100091038" sldId="314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3100091038" sldId="314"/>
            <ac:spMk id="4" creationId="{C72F736F-460D-CF45-BCE3-185B262E7599}"/>
          </ac:spMkLst>
        </pc:spChg>
      </pc:sldChg>
      <pc:sldChg chg="modSp add del modTransition">
        <pc:chgData name="Khattab, Sherif" userId="c83b1e15-36f3-4f46-aceb-05aac24c545e" providerId="ADAL" clId="{2F860AF5-7E16-4998-ABB6-C1F964D373A0}" dt="2022-03-29T16:23:39.460" v="85" actId="2696"/>
        <pc:sldMkLst>
          <pc:docMk/>
          <pc:sldMk cId="4092636648" sldId="315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4092636648" sldId="315"/>
            <ac:spMk id="4" creationId="{3F2E3D45-CFFC-8349-B024-CBF07136D0BD}"/>
          </ac:spMkLst>
        </pc:spChg>
      </pc:sldChg>
      <pc:sldChg chg="modSp add del mod modTransition">
        <pc:chgData name="Khattab, Sherif" userId="c83b1e15-36f3-4f46-aceb-05aac24c545e" providerId="ADAL" clId="{2F860AF5-7E16-4998-ABB6-C1F964D373A0}" dt="2022-03-29T16:23:39.460" v="85" actId="2696"/>
        <pc:sldMkLst>
          <pc:docMk/>
          <pc:sldMk cId="3580558072" sldId="316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2F860AF5-7E16-4998-ABB6-C1F964D373A0}" dt="2022-03-29T16:21:50.119" v="20"/>
          <ac:spMkLst>
            <pc:docMk/>
            <pc:sldMk cId="3580558072" sldId="316"/>
            <ac:spMk id="79875" creationId="{4607EA38-B152-2C4E-B89F-D40CD3E200EC}"/>
          </ac:spMkLst>
        </pc:spChg>
      </pc:sldChg>
      <pc:sldChg chg="modSp add del modTransition">
        <pc:chgData name="Khattab, Sherif" userId="c83b1e15-36f3-4f46-aceb-05aac24c545e" providerId="ADAL" clId="{2F860AF5-7E16-4998-ABB6-C1F964D373A0}" dt="2022-03-29T16:23:39.460" v="85" actId="2696"/>
        <pc:sldMkLst>
          <pc:docMk/>
          <pc:sldMk cId="1900690377" sldId="317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1900690377" sldId="317"/>
            <ac:spMk id="5" creationId="{B4B03487-692A-234F-8163-1554B9E973D5}"/>
          </ac:spMkLst>
        </pc:spChg>
      </pc:sldChg>
      <pc:sldChg chg="modSp add del mod modTransition">
        <pc:chgData name="Khattab, Sherif" userId="c83b1e15-36f3-4f46-aceb-05aac24c545e" providerId="ADAL" clId="{2F860AF5-7E16-4998-ABB6-C1F964D373A0}" dt="2022-03-29T16:23:39.460" v="85" actId="2696"/>
        <pc:sldMkLst>
          <pc:docMk/>
          <pc:sldMk cId="852238868" sldId="319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2F860AF5-7E16-4998-ABB6-C1F964D373A0}" dt="2022-03-29T16:21:50.119" v="20"/>
          <ac:spMkLst>
            <pc:docMk/>
            <pc:sldMk cId="852238868" sldId="319"/>
            <ac:spMk id="82947" creationId="{21968F94-58DE-CD48-AA77-40426764B551}"/>
          </ac:spMkLst>
        </pc:spChg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1202787909" sldId="324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1685913677" sldId="325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4145898815" sldId="326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2678529084" sldId="327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1616275" sldId="328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3998173857" sldId="329"/>
        </pc:sldMkLst>
      </pc:sldChg>
      <pc:sldChg chg="add del">
        <pc:chgData name="Khattab, Sherif" userId="c83b1e15-36f3-4f46-aceb-05aac24c545e" providerId="ADAL" clId="{2F860AF5-7E16-4998-ABB6-C1F964D373A0}" dt="2022-03-29T16:23:39.460" v="85" actId="2696"/>
        <pc:sldMkLst>
          <pc:docMk/>
          <pc:sldMk cId="1109118327" sldId="394"/>
        </pc:sldMkLst>
      </pc:sldChg>
      <pc:sldChg chg="add del">
        <pc:chgData name="Khattab, Sherif" userId="c83b1e15-36f3-4f46-aceb-05aac24c545e" providerId="ADAL" clId="{2F860AF5-7E16-4998-ABB6-C1F964D373A0}" dt="2022-03-29T16:23:39.460" v="85" actId="2696"/>
        <pc:sldMkLst>
          <pc:docMk/>
          <pc:sldMk cId="1667476326" sldId="405"/>
        </pc:sldMkLst>
      </pc:sldChg>
      <pc:sldChg chg="add del">
        <pc:chgData name="Khattab, Sherif" userId="c83b1e15-36f3-4f46-aceb-05aac24c545e" providerId="ADAL" clId="{2F860AF5-7E16-4998-ABB6-C1F964D373A0}" dt="2022-03-29T16:23:39.460" v="85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2F860AF5-7E16-4998-ABB6-C1F964D373A0}" dt="2022-03-29T16:23:39.460" v="85" actId="2696"/>
        <pc:sldMkLst>
          <pc:docMk/>
          <pc:sldMk cId="1994172444" sldId="407"/>
        </pc:sldMkLst>
      </pc:sldChg>
      <pc:sldChg chg="modSp mod">
        <pc:chgData name="Khattab, Sherif" userId="c83b1e15-36f3-4f46-aceb-05aac24c545e" providerId="ADAL" clId="{2F860AF5-7E16-4998-ABB6-C1F964D373A0}" dt="2022-03-29T16:21:41.969" v="15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2F860AF5-7E16-4998-ABB6-C1F964D373A0}" dt="2022-03-29T16:21:41.969" v="15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 modAnim">
        <pc:chgData name="Khattab, Sherif" userId="c83b1e15-36f3-4f46-aceb-05aac24c545e" providerId="ADAL" clId="{2F860AF5-7E16-4998-ABB6-C1F964D373A0}" dt="2022-03-29T16:22:49.503" v="7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860AF5-7E16-4998-ABB6-C1F964D373A0}" dt="2022-03-29T16:22:49.503" v="7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2F860AF5-7E16-4998-ABB6-C1F964D373A0}" dt="2022-03-29T16:23:18.463" v="84" actId="47"/>
        <pc:sldMkLst>
          <pc:docMk/>
          <pc:sldMk cId="2116864396" sldId="505"/>
        </pc:sldMkLst>
      </pc:sldChg>
      <pc:sldChg chg="add del">
        <pc:chgData name="Khattab, Sherif" userId="c83b1e15-36f3-4f46-aceb-05aac24c545e" providerId="ADAL" clId="{2F860AF5-7E16-4998-ABB6-C1F964D373A0}" dt="2022-03-29T16:21:50.383" v="21"/>
        <pc:sldMkLst>
          <pc:docMk/>
          <pc:sldMk cId="41509261" sldId="549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160918113" sldId="650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3576366397" sldId="651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1152972563" sldId="652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817296558" sldId="653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3946314330" sldId="654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2119743574" sldId="656"/>
        </pc:sldMkLst>
      </pc:sldChg>
      <pc:sldChg chg="del">
        <pc:chgData name="Khattab, Sherif" userId="c83b1e15-36f3-4f46-aceb-05aac24c545e" providerId="ADAL" clId="{2F860AF5-7E16-4998-ABB6-C1F964D373A0}" dt="2022-03-22T12:59:01.539" v="0" actId="2696"/>
        <pc:sldMkLst>
          <pc:docMk/>
          <pc:sldMk cId="2339589969" sldId="657"/>
        </pc:sldMkLst>
      </pc:sldChg>
      <pc:sldChg chg="add del">
        <pc:chgData name="Khattab, Sherif" userId="c83b1e15-36f3-4f46-aceb-05aac24c545e" providerId="ADAL" clId="{2F860AF5-7E16-4998-ABB6-C1F964D373A0}" dt="2022-03-29T16:21:50.383" v="21"/>
        <pc:sldMkLst>
          <pc:docMk/>
          <pc:sldMk cId="428283555" sldId="660"/>
        </pc:sldMkLst>
      </pc:sldChg>
      <pc:sldChg chg="add del">
        <pc:chgData name="Khattab, Sherif" userId="c83b1e15-36f3-4f46-aceb-05aac24c545e" providerId="ADAL" clId="{2F860AF5-7E16-4998-ABB6-C1F964D373A0}" dt="2022-03-29T16:21:50.383" v="21"/>
        <pc:sldMkLst>
          <pc:docMk/>
          <pc:sldMk cId="260112464" sldId="661"/>
        </pc:sldMkLst>
      </pc:sldChg>
      <pc:sldChg chg="add del">
        <pc:chgData name="Khattab, Sherif" userId="c83b1e15-36f3-4f46-aceb-05aac24c545e" providerId="ADAL" clId="{2F860AF5-7E16-4998-ABB6-C1F964D373A0}" dt="2022-03-29T16:21:50.383" v="21"/>
        <pc:sldMkLst>
          <pc:docMk/>
          <pc:sldMk cId="2345527345" sldId="662"/>
        </pc:sldMkLst>
      </pc:sldChg>
      <pc:sldChg chg="add del">
        <pc:chgData name="Khattab, Sherif" userId="c83b1e15-36f3-4f46-aceb-05aac24c545e" providerId="ADAL" clId="{2F860AF5-7E16-4998-ABB6-C1F964D373A0}" dt="2022-03-29T16:23:15.669" v="83"/>
        <pc:sldMkLst>
          <pc:docMk/>
          <pc:sldMk cId="1914488852" sldId="666"/>
        </pc:sldMkLst>
      </pc:sldChg>
      <pc:sldChg chg="modSp add del modTransition">
        <pc:chgData name="Khattab, Sherif" userId="c83b1e15-36f3-4f46-aceb-05aac24c545e" providerId="ADAL" clId="{2F860AF5-7E16-4998-ABB6-C1F964D373A0}" dt="2022-03-29T16:21:50.383" v="21"/>
        <pc:sldMkLst>
          <pc:docMk/>
          <pc:sldMk cId="298043200" sldId="672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298043200" sldId="672"/>
            <ac:spMk id="4" creationId="{A0DA33E5-0E5E-40E0-BBAF-A1CC024B7522}"/>
          </ac:spMkLst>
        </pc:spChg>
      </pc:sldChg>
      <pc:sldChg chg="modSp add del modTransition">
        <pc:chgData name="Khattab, Sherif" userId="c83b1e15-36f3-4f46-aceb-05aac24c545e" providerId="ADAL" clId="{2F860AF5-7E16-4998-ABB6-C1F964D373A0}" dt="2022-03-29T16:23:39.460" v="85" actId="2696"/>
        <pc:sldMkLst>
          <pc:docMk/>
          <pc:sldMk cId="3356128445" sldId="673"/>
        </pc:sldMkLst>
        <pc:spChg chg="mod">
          <ac:chgData name="Khattab, Sherif" userId="c83b1e15-36f3-4f46-aceb-05aac24c545e" providerId="ADAL" clId="{2F860AF5-7E16-4998-ABB6-C1F964D373A0}" dt="2022-03-29T16:21:48.159" v="16"/>
          <ac:spMkLst>
            <pc:docMk/>
            <pc:sldMk cId="3356128445" sldId="673"/>
            <ac:spMk id="4" creationId="{45660CF0-C1F5-4BD0-AA68-900914CB19CA}"/>
          </ac:spMkLst>
        </pc:spChg>
      </pc:sldChg>
      <pc:sldChg chg="modSp mod">
        <pc:chgData name="Khattab, Sherif" userId="c83b1e15-36f3-4f46-aceb-05aac24c545e" providerId="ADAL" clId="{2F860AF5-7E16-4998-ABB6-C1F964D373A0}" dt="2022-03-29T16:22:13.782" v="61" actId="20577"/>
        <pc:sldMkLst>
          <pc:docMk/>
          <pc:sldMk cId="3567373894" sldId="675"/>
        </pc:sldMkLst>
        <pc:spChg chg="mod">
          <ac:chgData name="Khattab, Sherif" userId="c83b1e15-36f3-4f46-aceb-05aac24c545e" providerId="ADAL" clId="{2F860AF5-7E16-4998-ABB6-C1F964D373A0}" dt="2022-03-29T16:22:13.782" v="61" actId="20577"/>
          <ac:spMkLst>
            <pc:docMk/>
            <pc:sldMk cId="3567373894" sldId="675"/>
            <ac:spMk id="3" creationId="{EF61266B-FC76-44E7-B347-3F8153AD5B0B}"/>
          </ac:spMkLst>
        </pc:spChg>
      </pc:sldChg>
      <pc:sldChg chg="modSp mod modAnim">
        <pc:chgData name="Khattab, Sherif" userId="c83b1e15-36f3-4f46-aceb-05aac24c545e" providerId="ADAL" clId="{2F860AF5-7E16-4998-ABB6-C1F964D373A0}" dt="2022-03-29T16:35:10.154" v="163"/>
        <pc:sldMkLst>
          <pc:docMk/>
          <pc:sldMk cId="3431502473" sldId="676"/>
        </pc:sldMkLst>
        <pc:spChg chg="mod">
          <ac:chgData name="Khattab, Sherif" userId="c83b1e15-36f3-4f46-aceb-05aac24c545e" providerId="ADAL" clId="{2F860AF5-7E16-4998-ABB6-C1F964D373A0}" dt="2022-03-29T16:34:44.488" v="147" actId="27636"/>
          <ac:spMkLst>
            <pc:docMk/>
            <pc:sldMk cId="3431502473" sldId="676"/>
            <ac:spMk id="3" creationId="{FAACC3C8-BE7E-4A0A-B112-F96E568A8E0A}"/>
          </ac:spMkLst>
        </pc:spChg>
      </pc:sldChg>
      <pc:sldChg chg="modSp mod modAnim">
        <pc:chgData name="Khattab, Sherif" userId="c83b1e15-36f3-4f46-aceb-05aac24c545e" providerId="ADAL" clId="{2F860AF5-7E16-4998-ABB6-C1F964D373A0}" dt="2022-03-29T16:34:59.015" v="160"/>
        <pc:sldMkLst>
          <pc:docMk/>
          <pc:sldMk cId="2896691167" sldId="677"/>
        </pc:sldMkLst>
        <pc:spChg chg="mod">
          <ac:chgData name="Khattab, Sherif" userId="c83b1e15-36f3-4f46-aceb-05aac24c545e" providerId="ADAL" clId="{2F860AF5-7E16-4998-ABB6-C1F964D373A0}" dt="2022-03-29T16:34:53.850" v="158" actId="6549"/>
          <ac:spMkLst>
            <pc:docMk/>
            <pc:sldMk cId="2896691167" sldId="677"/>
            <ac:spMk id="3" creationId="{7B0DE647-00D8-42D2-84A5-4E19CEA68350}"/>
          </ac:spMkLst>
        </pc:spChg>
      </pc:sldChg>
      <pc:sldChg chg="add del">
        <pc:chgData name="Khattab, Sherif" userId="c83b1e15-36f3-4f46-aceb-05aac24c545e" providerId="ADAL" clId="{2F860AF5-7E16-4998-ABB6-C1F964D373A0}" dt="2022-03-29T16:21:50.383" v="21"/>
        <pc:sldMkLst>
          <pc:docMk/>
          <pc:sldMk cId="211928458" sldId="678"/>
        </pc:sldMkLst>
      </pc:sldChg>
      <pc:sldChg chg="add del">
        <pc:chgData name="Khattab, Sherif" userId="c83b1e15-36f3-4f46-aceb-05aac24c545e" providerId="ADAL" clId="{2F860AF5-7E16-4998-ABB6-C1F964D373A0}" dt="2022-03-29T16:21:50.383" v="21"/>
        <pc:sldMkLst>
          <pc:docMk/>
          <pc:sldMk cId="4136437328" sldId="679"/>
        </pc:sldMkLst>
      </pc:sldChg>
      <pc:sldChg chg="add del">
        <pc:chgData name="Khattab, Sherif" userId="c83b1e15-36f3-4f46-aceb-05aac24c545e" providerId="ADAL" clId="{2F860AF5-7E16-4998-ABB6-C1F964D373A0}" dt="2022-03-29T16:21:50.383" v="21"/>
        <pc:sldMkLst>
          <pc:docMk/>
          <pc:sldMk cId="2217790408" sldId="680"/>
        </pc:sldMkLst>
      </pc:sldChg>
      <pc:sldChg chg="add del">
        <pc:chgData name="Khattab, Sherif" userId="c83b1e15-36f3-4f46-aceb-05aac24c545e" providerId="ADAL" clId="{2F860AF5-7E16-4998-ABB6-C1F964D373A0}" dt="2022-03-29T16:21:50.383" v="21"/>
        <pc:sldMkLst>
          <pc:docMk/>
          <pc:sldMk cId="784317894" sldId="681"/>
        </pc:sldMkLst>
      </pc:sldChg>
      <pc:sldChg chg="add del">
        <pc:chgData name="Khattab, Sherif" userId="c83b1e15-36f3-4f46-aceb-05aac24c545e" providerId="ADAL" clId="{2F860AF5-7E16-4998-ABB6-C1F964D373A0}" dt="2022-03-29T16:21:50.383" v="21"/>
        <pc:sldMkLst>
          <pc:docMk/>
          <pc:sldMk cId="3725348650" sldId="682"/>
        </pc:sldMkLst>
      </pc:sldChg>
      <pc:sldChg chg="add del">
        <pc:chgData name="Khattab, Sherif" userId="c83b1e15-36f3-4f46-aceb-05aac24c545e" providerId="ADAL" clId="{2F860AF5-7E16-4998-ABB6-C1F964D373A0}" dt="2022-03-29T16:23:39.460" v="85" actId="2696"/>
        <pc:sldMkLst>
          <pc:docMk/>
          <pc:sldMk cId="3631832516" sldId="683"/>
        </pc:sldMkLst>
      </pc:sldChg>
      <pc:sldChg chg="add del">
        <pc:chgData name="Khattab, Sherif" userId="c83b1e15-36f3-4f46-aceb-05aac24c545e" providerId="ADAL" clId="{2F860AF5-7E16-4998-ABB6-C1F964D373A0}" dt="2022-03-29T16:23:39.460" v="85" actId="2696"/>
        <pc:sldMkLst>
          <pc:docMk/>
          <pc:sldMk cId="2958024077" sldId="684"/>
        </pc:sldMkLst>
      </pc:sldChg>
      <pc:sldChg chg="add del">
        <pc:chgData name="Khattab, Sherif" userId="c83b1e15-36f3-4f46-aceb-05aac24c545e" providerId="ADAL" clId="{2F860AF5-7E16-4998-ABB6-C1F964D373A0}" dt="2022-03-29T16:23:39.460" v="85" actId="2696"/>
        <pc:sldMkLst>
          <pc:docMk/>
          <pc:sldMk cId="1354291359" sldId="685"/>
        </pc:sldMkLst>
      </pc:sldChg>
      <pc:sldChg chg="add del">
        <pc:chgData name="Khattab, Sherif" userId="c83b1e15-36f3-4f46-aceb-05aac24c545e" providerId="ADAL" clId="{2F860AF5-7E16-4998-ABB6-C1F964D373A0}" dt="2022-03-29T16:23:39.460" v="85" actId="2696"/>
        <pc:sldMkLst>
          <pc:docMk/>
          <pc:sldMk cId="1927036374" sldId="686"/>
        </pc:sldMkLst>
      </pc:sldChg>
      <pc:sldChg chg="add del">
        <pc:chgData name="Khattab, Sherif" userId="c83b1e15-36f3-4f46-aceb-05aac24c545e" providerId="ADAL" clId="{2F860AF5-7E16-4998-ABB6-C1F964D373A0}" dt="2022-03-29T16:23:39.460" v="85" actId="2696"/>
        <pc:sldMkLst>
          <pc:docMk/>
          <pc:sldMk cId="2914354052" sldId="687"/>
        </pc:sldMkLst>
      </pc:sldChg>
      <pc:sldMasterChg chg="del delSldLayout">
        <pc:chgData name="Khattab, Sherif" userId="c83b1e15-36f3-4f46-aceb-05aac24c545e" providerId="ADAL" clId="{2F860AF5-7E16-4998-ABB6-C1F964D373A0}" dt="2022-03-29T16:23:39.460" v="85" actId="2696"/>
        <pc:sldMasterMkLst>
          <pc:docMk/>
          <pc:sldMasterMk cId="3046848752" sldId="2147483690"/>
        </pc:sldMasterMkLst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3211159820" sldId="2147483691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272900975" sldId="2147483692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3403740658" sldId="2147483693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1810644082" sldId="2147483694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3091841817" sldId="2147483695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1117542019" sldId="2147483696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3669193819" sldId="2147483697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2736476187" sldId="2147483698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4102138119" sldId="2147483699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2177916008" sldId="2147483700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1356967737" sldId="2147483701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1518366197" sldId="2147483702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1093567326" sldId="2147483703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2575425865" sldId="2147483704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883776074" sldId="2147483705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3054310074" sldId="2147483706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332773013" sldId="2147483707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88515363" sldId="2147483708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3355262961" sldId="2147483709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3064351107" sldId="2147483710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2476297215" sldId="2147483711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845985452" sldId="2147483712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2705613360" sldId="2147483713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328864141" sldId="2147483714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4006557852" sldId="2147483715"/>
          </pc:sldLayoutMkLst>
        </pc:sldLayoutChg>
        <pc:sldLayoutChg chg="del">
          <pc:chgData name="Khattab, Sherif" userId="c83b1e15-36f3-4f46-aceb-05aac24c545e" providerId="ADAL" clId="{2F860AF5-7E16-4998-ABB6-C1F964D373A0}" dt="2022-03-29T16:23:39.460" v="85" actId="2696"/>
          <pc:sldLayoutMkLst>
            <pc:docMk/>
            <pc:sldMasterMk cId="3046848752" sldId="2147483690"/>
            <pc:sldLayoutMk cId="1465831626" sldId="2147483716"/>
          </pc:sldLayoutMkLst>
        </pc:sldLayoutChg>
      </pc:sldMaster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44CBBB0D-5750-8044-8D4B-D62B885FF780}"/>
    <pc:docChg chg="undo custSel addSld delSld modSld">
      <pc:chgData name="Khattab, Sherif" userId="c83b1e15-36f3-4f46-aceb-05aac24c545e" providerId="ADAL" clId="{44CBBB0D-5750-8044-8D4B-D62B885FF780}" dt="2023-03-28T14:19:21.580" v="78"/>
      <pc:docMkLst>
        <pc:docMk/>
      </pc:docMkLst>
      <pc:sldChg chg="modSp add del modTransition">
        <pc:chgData name="Khattab, Sherif" userId="c83b1e15-36f3-4f46-aceb-05aac24c545e" providerId="ADAL" clId="{44CBBB0D-5750-8044-8D4B-D62B885FF780}" dt="2023-03-28T14:19:21.580" v="78"/>
        <pc:sldMkLst>
          <pc:docMk/>
          <pc:sldMk cId="2246071468" sldId="309"/>
        </pc:sldMkLst>
        <pc:spChg chg="mod">
          <ac:chgData name="Khattab, Sherif" userId="c83b1e15-36f3-4f46-aceb-05aac24c545e" providerId="ADAL" clId="{44CBBB0D-5750-8044-8D4B-D62B885FF780}" dt="2023-03-28T14:19:17.786" v="76"/>
          <ac:spMkLst>
            <pc:docMk/>
            <pc:sldMk cId="2246071468" sldId="309"/>
            <ac:spMk id="40" creationId="{65A8C40D-895A-074E-90E0-40E1B9A9A8AB}"/>
          </ac:spMkLst>
        </pc:spChg>
      </pc:sldChg>
      <pc:sldChg chg="modSp add del modTransition">
        <pc:chgData name="Khattab, Sherif" userId="c83b1e15-36f3-4f46-aceb-05aac24c545e" providerId="ADAL" clId="{44CBBB0D-5750-8044-8D4B-D62B885FF780}" dt="2023-03-28T14:19:21.580" v="78"/>
        <pc:sldMkLst>
          <pc:docMk/>
          <pc:sldMk cId="1999287986" sldId="310"/>
        </pc:sldMkLst>
        <pc:spChg chg="mod">
          <ac:chgData name="Khattab, Sherif" userId="c83b1e15-36f3-4f46-aceb-05aac24c545e" providerId="ADAL" clId="{44CBBB0D-5750-8044-8D4B-D62B885FF780}" dt="2023-03-28T14:19:17.786" v="76"/>
          <ac:spMkLst>
            <pc:docMk/>
            <pc:sldMk cId="1999287986" sldId="310"/>
            <ac:spMk id="5" creationId="{1586CEE3-AB2A-0140-9192-87F6CB2F6A97}"/>
          </ac:spMkLst>
        </pc:spChg>
      </pc:sldChg>
      <pc:sldChg chg="modSp add del modTransition">
        <pc:chgData name="Khattab, Sherif" userId="c83b1e15-36f3-4f46-aceb-05aac24c545e" providerId="ADAL" clId="{44CBBB0D-5750-8044-8D4B-D62B885FF780}" dt="2023-03-28T14:19:21.580" v="78"/>
        <pc:sldMkLst>
          <pc:docMk/>
          <pc:sldMk cId="3566943481" sldId="311"/>
        </pc:sldMkLst>
        <pc:spChg chg="mod">
          <ac:chgData name="Khattab, Sherif" userId="c83b1e15-36f3-4f46-aceb-05aac24c545e" providerId="ADAL" clId="{44CBBB0D-5750-8044-8D4B-D62B885FF780}" dt="2023-03-28T14:19:17.786" v="76"/>
          <ac:spMkLst>
            <pc:docMk/>
            <pc:sldMk cId="3566943481" sldId="311"/>
            <ac:spMk id="4" creationId="{DF434167-E313-D640-A9ED-5250ADBF07A2}"/>
          </ac:spMkLst>
        </pc:spChg>
      </pc:sldChg>
      <pc:sldChg chg="modSp add del modTransition">
        <pc:chgData name="Khattab, Sherif" userId="c83b1e15-36f3-4f46-aceb-05aac24c545e" providerId="ADAL" clId="{44CBBB0D-5750-8044-8D4B-D62B885FF780}" dt="2023-03-28T14:19:21.580" v="78"/>
        <pc:sldMkLst>
          <pc:docMk/>
          <pc:sldMk cId="1832972893" sldId="318"/>
        </pc:sldMkLst>
        <pc:spChg chg="mod">
          <ac:chgData name="Khattab, Sherif" userId="c83b1e15-36f3-4f46-aceb-05aac24c545e" providerId="ADAL" clId="{44CBBB0D-5750-8044-8D4B-D62B885FF780}" dt="2023-03-28T14:19:17.786" v="76"/>
          <ac:spMkLst>
            <pc:docMk/>
            <pc:sldMk cId="1832972893" sldId="318"/>
            <ac:spMk id="4" creationId="{5E7EFA08-741C-7A40-99C5-774EA7AD9142}"/>
          </ac:spMkLst>
        </pc:spChg>
      </pc:sldChg>
      <pc:sldChg chg="modSp add del modTransition">
        <pc:chgData name="Khattab, Sherif" userId="c83b1e15-36f3-4f46-aceb-05aac24c545e" providerId="ADAL" clId="{44CBBB0D-5750-8044-8D4B-D62B885FF780}" dt="2023-03-28T14:19:21.580" v="78"/>
        <pc:sldMkLst>
          <pc:docMk/>
          <pc:sldMk cId="3720403177" sldId="321"/>
        </pc:sldMkLst>
        <pc:spChg chg="mod">
          <ac:chgData name="Khattab, Sherif" userId="c83b1e15-36f3-4f46-aceb-05aac24c545e" providerId="ADAL" clId="{44CBBB0D-5750-8044-8D4B-D62B885FF780}" dt="2023-03-28T14:19:17.786" v="76"/>
          <ac:spMkLst>
            <pc:docMk/>
            <pc:sldMk cId="3720403177" sldId="321"/>
            <ac:spMk id="25" creationId="{8715585F-9281-D54D-9DBD-D960C37A67D2}"/>
          </ac:spMkLst>
        </pc:spChg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1685913677" sldId="325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4145898815" sldId="326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2678529084" sldId="327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1616275" sldId="328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3998173857" sldId="329"/>
        </pc:sldMkLst>
      </pc:sldChg>
      <pc:sldChg chg="modSp modAnim">
        <pc:chgData name="Khattab, Sherif" userId="c83b1e15-36f3-4f46-aceb-05aac24c545e" providerId="ADAL" clId="{44CBBB0D-5750-8044-8D4B-D62B885FF780}" dt="2023-03-28T14:17:08.209" v="1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44CBBB0D-5750-8044-8D4B-D62B885FF780}" dt="2023-03-28T14:16:32.950" v="1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850950041" sldId="551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1688603216" sldId="552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2265574628" sldId="553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160918113" sldId="650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2339589969" sldId="657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2070430566" sldId="663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812759976" sldId="664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366725139" sldId="669"/>
        </pc:sldMkLst>
      </pc:sldChg>
      <pc:sldChg chg="modSp mod">
        <pc:chgData name="Khattab, Sherif" userId="c83b1e15-36f3-4f46-aceb-05aac24c545e" providerId="ADAL" clId="{44CBBB0D-5750-8044-8D4B-D62B885FF780}" dt="2023-03-28T14:17:19.809" v="38" actId="20577"/>
        <pc:sldMkLst>
          <pc:docMk/>
          <pc:sldMk cId="3567373894" sldId="675"/>
        </pc:sldMkLst>
        <pc:spChg chg="mod">
          <ac:chgData name="Khattab, Sherif" userId="c83b1e15-36f3-4f46-aceb-05aac24c545e" providerId="ADAL" clId="{44CBBB0D-5750-8044-8D4B-D62B885FF780}" dt="2023-03-28T14:17:19.809" v="38" actId="20577"/>
          <ac:spMkLst>
            <pc:docMk/>
            <pc:sldMk cId="3567373894" sldId="675"/>
            <ac:spMk id="3" creationId="{EF61266B-FC76-44E7-B347-3F8153AD5B0B}"/>
          </ac:spMkLst>
        </pc:spChg>
      </pc:sldChg>
      <pc:sldChg chg="del">
        <pc:chgData name="Khattab, Sherif" userId="c83b1e15-36f3-4f46-aceb-05aac24c545e" providerId="ADAL" clId="{44CBBB0D-5750-8044-8D4B-D62B885FF780}" dt="2023-03-28T14:19:11.855" v="74" actId="2696"/>
        <pc:sldMkLst>
          <pc:docMk/>
          <pc:sldMk cId="3431502473" sldId="676"/>
        </pc:sldMkLst>
      </pc:sldChg>
      <pc:sldChg chg="del">
        <pc:chgData name="Khattab, Sherif" userId="c83b1e15-36f3-4f46-aceb-05aac24c545e" providerId="ADAL" clId="{44CBBB0D-5750-8044-8D4B-D62B885FF780}" dt="2023-03-28T14:19:12.626" v="75" actId="2696"/>
        <pc:sldMkLst>
          <pc:docMk/>
          <pc:sldMk cId="2896691167" sldId="677"/>
        </pc:sldMkLst>
      </pc:sldChg>
      <pc:sldChg chg="modSp new mod">
        <pc:chgData name="Khattab, Sherif" userId="c83b1e15-36f3-4f46-aceb-05aac24c545e" providerId="ADAL" clId="{44CBBB0D-5750-8044-8D4B-D62B885FF780}" dt="2023-03-28T14:17:45.749" v="73" actId="6549"/>
        <pc:sldMkLst>
          <pc:docMk/>
          <pc:sldMk cId="3343141256" sldId="683"/>
        </pc:sldMkLst>
        <pc:spChg chg="mod">
          <ac:chgData name="Khattab, Sherif" userId="c83b1e15-36f3-4f46-aceb-05aac24c545e" providerId="ADAL" clId="{44CBBB0D-5750-8044-8D4B-D62B885FF780}" dt="2023-03-28T14:17:39.841" v="64" actId="5793"/>
          <ac:spMkLst>
            <pc:docMk/>
            <pc:sldMk cId="3343141256" sldId="683"/>
            <ac:spMk id="2" creationId="{7F505B0B-0D55-67C3-F91B-97786FFFCE84}"/>
          </ac:spMkLst>
        </pc:spChg>
        <pc:spChg chg="mod">
          <ac:chgData name="Khattab, Sherif" userId="c83b1e15-36f3-4f46-aceb-05aac24c545e" providerId="ADAL" clId="{44CBBB0D-5750-8044-8D4B-D62B885FF780}" dt="2023-03-28T14:17:45.749" v="73" actId="6549"/>
          <ac:spMkLst>
            <pc:docMk/>
            <pc:sldMk cId="3343141256" sldId="683"/>
            <ac:spMk id="3" creationId="{99857620-D859-000B-F72F-8A37A32729C9}"/>
          </ac:spMkLst>
        </pc:spChg>
      </pc:sldChg>
      <pc:sldChg chg="modSp add del modTransition">
        <pc:chgData name="Khattab, Sherif" userId="c83b1e15-36f3-4f46-aceb-05aac24c545e" providerId="ADAL" clId="{44CBBB0D-5750-8044-8D4B-D62B885FF780}" dt="2023-03-28T14:19:21.580" v="78"/>
        <pc:sldMkLst>
          <pc:docMk/>
          <pc:sldMk cId="2345922914" sldId="684"/>
        </pc:sldMkLst>
        <pc:spChg chg="mod">
          <ac:chgData name="Khattab, Sherif" userId="c83b1e15-36f3-4f46-aceb-05aac24c545e" providerId="ADAL" clId="{44CBBB0D-5750-8044-8D4B-D62B885FF780}" dt="2023-03-28T14:19:17.786" v="76"/>
          <ac:spMkLst>
            <pc:docMk/>
            <pc:sldMk cId="2345922914" sldId="684"/>
            <ac:spMk id="4" creationId="{BDEB3AC5-E858-47EA-B188-2BDDDCF80D76}"/>
          </ac:spMkLst>
        </pc:spChg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1182763158" sldId="685"/>
        </pc:sldMkLst>
      </pc:sldChg>
      <pc:sldChg chg="add del">
        <pc:chgData name="Khattab, Sherif" userId="c83b1e15-36f3-4f46-aceb-05aac24c545e" providerId="ADAL" clId="{44CBBB0D-5750-8044-8D4B-D62B885FF780}" dt="2023-03-28T14:19:21.580" v="78"/>
        <pc:sldMkLst>
          <pc:docMk/>
          <pc:sldMk cId="2435675126" sldId="692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B47B6221-5BAF-446D-8CD2-6CFB35AF95FE}"/>
    <pc:docChg chg="undo custSel addSld delSld modSld sldOrd delMainMaster">
      <pc:chgData name="Khattab, Sherif" userId="c83b1e15-36f3-4f46-aceb-05aac24c545e" providerId="ADAL" clId="{B47B6221-5BAF-446D-8CD2-6CFB35AF95FE}" dt="2021-11-10T15:38:16.641" v="375" actId="2696"/>
      <pc:docMkLst>
        <pc:docMk/>
      </pc:docMkLst>
      <pc:sldChg chg="modSp 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4217920703" sldId="280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4217920703" sldId="280"/>
            <ac:spMk id="17" creationId="{11CC8A1E-BC7F-4647-A05F-50E57F2A7C63}"/>
          </ac:spMkLst>
        </pc:spChg>
      </pc:sldChg>
      <pc:sldChg chg="modSp 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3458028039" sldId="281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3458028039" sldId="281"/>
            <ac:spMk id="55" creationId="{3070EB66-7C1D-554F-B4F8-460F106EB491}"/>
          </ac:spMkLst>
        </pc:spChg>
      </pc:sldChg>
      <pc:sldChg chg="modSp 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3665817636" sldId="282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3665817636" sldId="282"/>
            <ac:spMk id="48" creationId="{5CA8A13A-76FE-204A-8E84-35B422BD37D2}"/>
          </ac:spMkLst>
        </pc:spChg>
      </pc:sldChg>
      <pc:sldChg chg="modSp 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1395211604" sldId="284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1395211604" sldId="284"/>
            <ac:spMk id="23" creationId="{040A2820-3F5C-914B-9CD3-0E2B7ED4C7BF}"/>
          </ac:spMkLst>
        </pc:spChg>
      </pc:sldChg>
      <pc:sldChg chg="modSp 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1124028409" sldId="285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1124028409" sldId="285"/>
            <ac:spMk id="4" creationId="{148EDC61-FA6C-D54F-8609-BEF99361E629}"/>
          </ac:spMkLst>
        </pc:spChg>
      </pc:sldChg>
      <pc:sldChg chg="modSp add 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2045172050" sldId="286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2045172050" sldId="286"/>
            <ac:spMk id="4" creationId="{2E015DEC-B4B1-2945-AD36-35937445080F}"/>
          </ac:spMkLst>
        </pc:spChg>
      </pc:sldChg>
      <pc:sldChg chg="modSp 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1601442099" sldId="287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1601442099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2522792431" sldId="288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2522792431" sldId="288"/>
            <ac:spMk id="4" creationId="{C462BEB7-B7D7-9E42-AF26-7340B38BBC5F}"/>
          </ac:spMkLst>
        </pc:spChg>
      </pc:sldChg>
      <pc:sldChg chg="modSp 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432103208" sldId="289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432103208" sldId="289"/>
            <ac:spMk id="13" creationId="{A8EDC9CB-1C47-C845-BC1F-9E9691475B7E}"/>
          </ac:spMkLst>
        </pc:spChg>
      </pc:sldChg>
      <pc:sldChg chg="modSp 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854989116" sldId="290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854989116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1110710663" sldId="292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1110710663" sldId="292"/>
            <ac:spMk id="4" creationId="{D8914E21-DD4E-E043-B65F-15D6AFB672C4}"/>
          </ac:spMkLst>
        </pc:spChg>
      </pc:sldChg>
      <pc:sldChg chg="modSp add 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1290418159" sldId="293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1290418159" sldId="293"/>
            <ac:spMk id="51" creationId="{605B1666-9B68-7B4A-ABBD-04BFFCD7E96F}"/>
          </ac:spMkLst>
        </pc:spChg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1421422092" sldId="305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2546125415" sldId="306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1253961903" sldId="307"/>
        </pc:sldMkLst>
      </pc:sldChg>
      <pc:sldChg chg="modSp add del modTransition">
        <pc:chgData name="Khattab, Sherif" userId="c83b1e15-36f3-4f46-aceb-05aac24c545e" providerId="ADAL" clId="{B47B6221-5BAF-446D-8CD2-6CFB35AF95FE}" dt="2021-11-08T17:46:50.758" v="151" actId="2696"/>
        <pc:sldMkLst>
          <pc:docMk/>
          <pc:sldMk cId="2219484641" sldId="309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2219484641" sldId="309"/>
            <ac:spMk id="40" creationId="{65A8C40D-895A-074E-90E0-40E1B9A9A8AB}"/>
          </ac:spMkLst>
        </pc:spChg>
      </pc:sldChg>
      <pc:sldChg chg="modSp add del modTransition">
        <pc:chgData name="Khattab, Sherif" userId="c83b1e15-36f3-4f46-aceb-05aac24c545e" providerId="ADAL" clId="{B47B6221-5BAF-446D-8CD2-6CFB35AF95FE}" dt="2021-11-08T17:46:50.758" v="151" actId="2696"/>
        <pc:sldMkLst>
          <pc:docMk/>
          <pc:sldMk cId="3594502056" sldId="310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3594502056" sldId="310"/>
            <ac:spMk id="5" creationId="{1586CEE3-AB2A-0140-9192-87F6CB2F6A97}"/>
          </ac:spMkLst>
        </pc:spChg>
      </pc:sldChg>
      <pc:sldChg chg="modSp add del modTransition">
        <pc:chgData name="Khattab, Sherif" userId="c83b1e15-36f3-4f46-aceb-05aac24c545e" providerId="ADAL" clId="{B47B6221-5BAF-446D-8CD2-6CFB35AF95FE}" dt="2021-11-08T17:46:50.758" v="151" actId="2696"/>
        <pc:sldMkLst>
          <pc:docMk/>
          <pc:sldMk cId="2154839364" sldId="311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2154839364" sldId="311"/>
            <ac:spMk id="4" creationId="{DF434167-E313-D640-A9ED-5250ADBF07A2}"/>
          </ac:spMkLst>
        </pc:spChg>
      </pc:sldChg>
      <pc:sldChg chg="modSp add del modTransition">
        <pc:chgData name="Khattab, Sherif" userId="c83b1e15-36f3-4f46-aceb-05aac24c545e" providerId="ADAL" clId="{B47B6221-5BAF-446D-8CD2-6CFB35AF95FE}" dt="2021-11-08T17:46:50.758" v="151" actId="2696"/>
        <pc:sldMkLst>
          <pc:docMk/>
          <pc:sldMk cId="957401858" sldId="312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957401858" sldId="312"/>
            <ac:spMk id="4" creationId="{9E7AC3E3-3D47-D147-AC9F-04363EDA73AE}"/>
          </ac:spMkLst>
        </pc:spChg>
      </pc:sldChg>
      <pc:sldChg chg="modSp add del modTransition">
        <pc:chgData name="Khattab, Sherif" userId="c83b1e15-36f3-4f46-aceb-05aac24c545e" providerId="ADAL" clId="{B47B6221-5BAF-446D-8CD2-6CFB35AF95FE}" dt="2021-11-08T17:46:50.758" v="151" actId="2696"/>
        <pc:sldMkLst>
          <pc:docMk/>
          <pc:sldMk cId="184422094" sldId="313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184422094" sldId="313"/>
            <ac:spMk id="50" creationId="{5C44D7D7-2C9E-E247-8777-764EE49B0696}"/>
          </ac:spMkLst>
        </pc:spChg>
      </pc:sldChg>
      <pc:sldChg chg="modSp add del modTransition">
        <pc:chgData name="Khattab, Sherif" userId="c83b1e15-36f3-4f46-aceb-05aac24c545e" providerId="ADAL" clId="{B47B6221-5BAF-446D-8CD2-6CFB35AF95FE}" dt="2021-11-08T17:46:50.758" v="151" actId="2696"/>
        <pc:sldMkLst>
          <pc:docMk/>
          <pc:sldMk cId="3100091038" sldId="314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3100091038" sldId="314"/>
            <ac:spMk id="4" creationId="{C72F736F-460D-CF45-BCE3-185B262E7599}"/>
          </ac:spMkLst>
        </pc:spChg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4092636648" sldId="315"/>
        </pc:sldMkLst>
      </pc:sldChg>
      <pc:sldChg chg="modSp add del mod modTransition">
        <pc:chgData name="Khattab, Sherif" userId="c83b1e15-36f3-4f46-aceb-05aac24c545e" providerId="ADAL" clId="{B47B6221-5BAF-446D-8CD2-6CFB35AF95FE}" dt="2021-11-08T17:46:50.758" v="151" actId="2696"/>
        <pc:sldMkLst>
          <pc:docMk/>
          <pc:sldMk cId="3580558072" sldId="316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B47B6221-5BAF-446D-8CD2-6CFB35AF95FE}" dt="2021-11-08T17:43:13.251" v="37"/>
          <ac:spMkLst>
            <pc:docMk/>
            <pc:sldMk cId="3580558072" sldId="316"/>
            <ac:spMk id="79875" creationId="{4607EA38-B152-2C4E-B89F-D40CD3E200EC}"/>
          </ac:spMkLst>
        </pc:spChg>
      </pc:sldChg>
      <pc:sldChg chg="modSp add del modTransition">
        <pc:chgData name="Khattab, Sherif" userId="c83b1e15-36f3-4f46-aceb-05aac24c545e" providerId="ADAL" clId="{B47B6221-5BAF-446D-8CD2-6CFB35AF95FE}" dt="2021-11-08T17:46:50.758" v="151" actId="2696"/>
        <pc:sldMkLst>
          <pc:docMk/>
          <pc:sldMk cId="1900690377" sldId="317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1900690377" sldId="317"/>
            <ac:spMk id="5" creationId="{B4B03487-692A-234F-8163-1554B9E973D5}"/>
          </ac:spMkLst>
        </pc:spChg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2850776597" sldId="318"/>
        </pc:sldMkLst>
      </pc:sldChg>
      <pc:sldChg chg="modSp add del mod modTransition">
        <pc:chgData name="Khattab, Sherif" userId="c83b1e15-36f3-4f46-aceb-05aac24c545e" providerId="ADAL" clId="{B47B6221-5BAF-446D-8CD2-6CFB35AF95FE}" dt="2021-11-08T17:46:50.758" v="151" actId="2696"/>
        <pc:sldMkLst>
          <pc:docMk/>
          <pc:sldMk cId="852238868" sldId="319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B47B6221-5BAF-446D-8CD2-6CFB35AF95FE}" dt="2021-11-08T17:43:13.251" v="37"/>
          <ac:spMkLst>
            <pc:docMk/>
            <pc:sldMk cId="852238868" sldId="319"/>
            <ac:spMk id="82947" creationId="{21968F94-58DE-CD48-AA77-40426764B551}"/>
          </ac:spMkLst>
        </pc:spChg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3424326898" sldId="321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2333191966" sldId="322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1711733204" sldId="323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1202787909" sldId="324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1685913677" sldId="325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4145898815" sldId="326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2678529084" sldId="327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1616275" sldId="328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3998173857" sldId="329"/>
        </pc:sldMkLst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1965826998" sldId="406"/>
        </pc:sldMkLst>
      </pc:sldChg>
      <pc:sldChg chg="modSp mod modAnim">
        <pc:chgData name="Khattab, Sherif" userId="c83b1e15-36f3-4f46-aceb-05aac24c545e" providerId="ADAL" clId="{B47B6221-5BAF-446D-8CD2-6CFB35AF95FE}" dt="2021-11-08T17:40:45.885" v="2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47B6221-5BAF-446D-8CD2-6CFB35AF95FE}" dt="2021-11-08T17:40:45.885" v="21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B47B6221-5BAF-446D-8CD2-6CFB35AF95FE}" dt="2021-11-08T17:42:42.986" v="22" actId="47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B47B6221-5BAF-446D-8CD2-6CFB35AF95FE}" dt="2021-11-08T17:44:06.323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47B6221-5BAF-446D-8CD2-6CFB35AF95FE}" dt="2021-11-08T17:43:44.643" v="99" actId="5793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B47B6221-5BAF-446D-8CD2-6CFB35AF95FE}" dt="2021-11-08T17:44:06.323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3652489610" sldId="506"/>
        </pc:sldMkLst>
      </pc:sldChg>
      <pc:sldChg chg="add del">
        <pc:chgData name="Khattab, Sherif" userId="c83b1e15-36f3-4f46-aceb-05aac24c545e" providerId="ADAL" clId="{B47B6221-5BAF-446D-8CD2-6CFB35AF95FE}" dt="2021-11-08T17:46:44.432" v="150" actId="47"/>
        <pc:sldMkLst>
          <pc:docMk/>
          <pc:sldMk cId="3106578269" sldId="548"/>
        </pc:sldMkLst>
      </pc:sldChg>
      <pc:sldChg chg="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41509261" sldId="549"/>
        </pc:sldMkLst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1744575395" sldId="550"/>
        </pc:sldMkLst>
      </pc:sldChg>
      <pc:sldChg chg="addSp delSp modSp 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3190004034" sldId="554"/>
        </pc:sldMkLst>
        <pc:picChg chg="add del mod">
          <ac:chgData name="Khattab, Sherif" userId="c83b1e15-36f3-4f46-aceb-05aac24c545e" providerId="ADAL" clId="{B47B6221-5BAF-446D-8CD2-6CFB35AF95FE}" dt="2021-11-08T17:42:59.915" v="30"/>
          <ac:picMkLst>
            <pc:docMk/>
            <pc:sldMk cId="3190004034" sldId="554"/>
            <ac:picMk id="6" creationId="{A61A6870-F3A8-4FB7-B89A-0C31B56BE551}"/>
          </ac:picMkLst>
        </pc:picChg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897406678" sldId="561"/>
        </pc:sldMkLst>
      </pc:sldChg>
      <pc:sldChg chg="add">
        <pc:chgData name="Khattab, Sherif" userId="c83b1e15-36f3-4f46-aceb-05aac24c545e" providerId="ADAL" clId="{B47B6221-5BAF-446D-8CD2-6CFB35AF95FE}" dt="2021-11-08T17:46:22.279" v="149"/>
        <pc:sldMkLst>
          <pc:docMk/>
          <pc:sldMk cId="3094166013" sldId="646"/>
        </pc:sldMkLst>
      </pc:sldChg>
      <pc:sldChg chg="add del">
        <pc:chgData name="Khattab, Sherif" userId="c83b1e15-36f3-4f46-aceb-05aac24c545e" providerId="ADAL" clId="{B47B6221-5BAF-446D-8CD2-6CFB35AF95FE}" dt="2021-11-08T17:45:54.129" v="147" actId="2696"/>
        <pc:sldMkLst>
          <pc:docMk/>
          <pc:sldMk cId="3584044802" sldId="646"/>
        </pc:sldMkLst>
      </pc:sldChg>
      <pc:sldChg chg="add 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2710081899" sldId="647"/>
        </pc:sldMkLst>
      </pc:sldChg>
      <pc:sldChg chg="add 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610468400" sldId="648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2857333997" sldId="649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160918113" sldId="650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3576366397" sldId="651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1152972563" sldId="652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817296558" sldId="653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3946314330" sldId="654"/>
        </pc:sldMkLst>
      </pc:sldChg>
      <pc:sldChg chg="add del">
        <pc:chgData name="Khattab, Sherif" userId="c83b1e15-36f3-4f46-aceb-05aac24c545e" providerId="ADAL" clId="{B47B6221-5BAF-446D-8CD2-6CFB35AF95FE}" dt="2021-11-08T17:45:19.160" v="143" actId="2696"/>
        <pc:sldMkLst>
          <pc:docMk/>
          <pc:sldMk cId="1029481760" sldId="655"/>
        </pc:sldMkLst>
      </pc:sldChg>
      <pc:sldChg chg="add 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2063033125" sldId="655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2119743574" sldId="656"/>
        </pc:sldMkLst>
      </pc:sldChg>
      <pc:sldChg chg="add del">
        <pc:chgData name="Khattab, Sherif" userId="c83b1e15-36f3-4f46-aceb-05aac24c545e" providerId="ADAL" clId="{B47B6221-5BAF-446D-8CD2-6CFB35AF95FE}" dt="2021-11-08T17:43:13.595" v="38"/>
        <pc:sldMkLst>
          <pc:docMk/>
          <pc:sldMk cId="2339589969" sldId="657"/>
        </pc:sldMkLst>
      </pc:sldChg>
      <pc:sldChg chg="add del">
        <pc:chgData name="Khattab, Sherif" userId="c83b1e15-36f3-4f46-aceb-05aac24c545e" providerId="ADAL" clId="{B47B6221-5BAF-446D-8CD2-6CFB35AF95FE}" dt="2021-11-10T15:38:16.641" v="375" actId="2696"/>
        <pc:sldMkLst>
          <pc:docMk/>
          <pc:sldMk cId="2070430566" sldId="658"/>
        </pc:sldMkLst>
      </pc:sldChg>
      <pc:sldChg chg="add del">
        <pc:chgData name="Khattab, Sherif" userId="c83b1e15-36f3-4f46-aceb-05aac24c545e" providerId="ADAL" clId="{B47B6221-5BAF-446D-8CD2-6CFB35AF95FE}" dt="2021-11-10T15:38:16.641" v="375" actId="2696"/>
        <pc:sldMkLst>
          <pc:docMk/>
          <pc:sldMk cId="812759976" sldId="659"/>
        </pc:sldMkLst>
      </pc:sldChg>
      <pc:sldChg chg="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428283555" sldId="660"/>
        </pc:sldMkLst>
      </pc:sldChg>
      <pc:sldChg chg="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260112464" sldId="661"/>
        </pc:sldMkLst>
      </pc:sldChg>
      <pc:sldChg chg="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2345527345" sldId="662"/>
        </pc:sldMkLst>
      </pc:sldChg>
      <pc:sldChg chg="add del">
        <pc:chgData name="Khattab, Sherif" userId="c83b1e15-36f3-4f46-aceb-05aac24c545e" providerId="ADAL" clId="{B47B6221-5BAF-446D-8CD2-6CFB35AF95FE}" dt="2021-11-08T17:44:44.979" v="140" actId="47"/>
        <pc:sldMkLst>
          <pc:docMk/>
          <pc:sldMk cId="3150584380" sldId="663"/>
        </pc:sldMkLst>
      </pc:sldChg>
      <pc:sldChg chg="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3409659747" sldId="664"/>
        </pc:sldMkLst>
      </pc:sldChg>
      <pc:sldChg chg="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4136437328" sldId="665"/>
        </pc:sldMkLst>
      </pc:sldChg>
      <pc:sldChg chg="add del">
        <pc:chgData name="Khattab, Sherif" userId="c83b1e15-36f3-4f46-aceb-05aac24c545e" providerId="ADAL" clId="{B47B6221-5BAF-446D-8CD2-6CFB35AF95FE}" dt="2021-11-09T17:28:15.475" v="374" actId="2696"/>
        <pc:sldMkLst>
          <pc:docMk/>
          <pc:sldMk cId="1677266450" sldId="666"/>
        </pc:sldMkLst>
      </pc:sldChg>
      <pc:sldChg chg="add">
        <pc:chgData name="Khattab, Sherif" userId="c83b1e15-36f3-4f46-aceb-05aac24c545e" providerId="ADAL" clId="{B47B6221-5BAF-446D-8CD2-6CFB35AF95FE}" dt="2021-11-08T17:45:05.082" v="142"/>
        <pc:sldMkLst>
          <pc:docMk/>
          <pc:sldMk cId="366725139" sldId="667"/>
        </pc:sldMkLst>
      </pc:sldChg>
      <pc:sldChg chg="add del">
        <pc:chgData name="Khattab, Sherif" userId="c83b1e15-36f3-4f46-aceb-05aac24c545e" providerId="ADAL" clId="{B47B6221-5BAF-446D-8CD2-6CFB35AF95FE}" dt="2021-11-08T17:44:55.354" v="141" actId="2696"/>
        <pc:sldMkLst>
          <pc:docMk/>
          <pc:sldMk cId="2358415282" sldId="667"/>
        </pc:sldMkLst>
      </pc:sldChg>
      <pc:sldChg chg="add del ord">
        <pc:chgData name="Khattab, Sherif" userId="c83b1e15-36f3-4f46-aceb-05aac24c545e" providerId="ADAL" clId="{B47B6221-5BAF-446D-8CD2-6CFB35AF95FE}" dt="2021-11-08T17:46:50.758" v="151" actId="2696"/>
        <pc:sldMkLst>
          <pc:docMk/>
          <pc:sldMk cId="2824507597" sldId="668"/>
        </pc:sldMkLst>
      </pc:sldChg>
      <pc:sldChg chg="add 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1642479177" sldId="670"/>
        </pc:sldMkLst>
      </pc:sldChg>
      <pc:sldChg chg="add del">
        <pc:chgData name="Khattab, Sherif" userId="c83b1e15-36f3-4f46-aceb-05aac24c545e" providerId="ADAL" clId="{B47B6221-5BAF-446D-8CD2-6CFB35AF95FE}" dt="2021-11-08T17:45:58.064" v="148" actId="47"/>
        <pc:sldMkLst>
          <pc:docMk/>
          <pc:sldMk cId="2651493100" sldId="671"/>
        </pc:sldMkLst>
      </pc:sldChg>
      <pc:sldChg chg="add del">
        <pc:chgData name="Khattab, Sherif" userId="c83b1e15-36f3-4f46-aceb-05aac24c545e" providerId="ADAL" clId="{B47B6221-5BAF-446D-8CD2-6CFB35AF95FE}" dt="2021-11-08T17:43:13.251" v="37"/>
        <pc:sldMkLst>
          <pc:docMk/>
          <pc:sldMk cId="3206654922" sldId="671"/>
        </pc:sldMkLst>
      </pc:sldChg>
      <pc:sldChg chg="add del">
        <pc:chgData name="Khattab, Sherif" userId="c83b1e15-36f3-4f46-aceb-05aac24c545e" providerId="ADAL" clId="{B47B6221-5BAF-446D-8CD2-6CFB35AF95FE}" dt="2021-11-08T17:42:57.124" v="28"/>
        <pc:sldMkLst>
          <pc:docMk/>
          <pc:sldMk cId="3922320563" sldId="671"/>
        </pc:sldMkLst>
      </pc:sldChg>
      <pc:sldChg chg="modSp add del modTransition">
        <pc:chgData name="Khattab, Sherif" userId="c83b1e15-36f3-4f46-aceb-05aac24c545e" providerId="ADAL" clId="{B47B6221-5BAF-446D-8CD2-6CFB35AF95FE}" dt="2021-11-08T17:46:50.758" v="151" actId="2696"/>
        <pc:sldMkLst>
          <pc:docMk/>
          <pc:sldMk cId="298043200" sldId="672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298043200" sldId="672"/>
            <ac:spMk id="4" creationId="{A0DA33E5-0E5E-40E0-BBAF-A1CC024B7522}"/>
          </ac:spMkLst>
        </pc:spChg>
      </pc:sldChg>
      <pc:sldChg chg="modSp add del modTransition">
        <pc:chgData name="Khattab, Sherif" userId="c83b1e15-36f3-4f46-aceb-05aac24c545e" providerId="ADAL" clId="{B47B6221-5BAF-446D-8CD2-6CFB35AF95FE}" dt="2021-11-08T17:46:50.758" v="151" actId="2696"/>
        <pc:sldMkLst>
          <pc:docMk/>
          <pc:sldMk cId="3356128445" sldId="673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3356128445" sldId="673"/>
            <ac:spMk id="4" creationId="{45660CF0-C1F5-4BD0-AA68-900914CB19CA}"/>
          </ac:spMkLst>
        </pc:spChg>
      </pc:sldChg>
      <pc:sldChg chg="modSp add del modTransition">
        <pc:chgData name="Khattab, Sherif" userId="c83b1e15-36f3-4f46-aceb-05aac24c545e" providerId="ADAL" clId="{B47B6221-5BAF-446D-8CD2-6CFB35AF95FE}" dt="2021-11-08T17:42:57.124" v="28"/>
        <pc:sldMkLst>
          <pc:docMk/>
          <pc:sldMk cId="809043677" sldId="674"/>
        </pc:sldMkLst>
        <pc:spChg chg="mod">
          <ac:chgData name="Khattab, Sherif" userId="c83b1e15-36f3-4f46-aceb-05aac24c545e" providerId="ADAL" clId="{B47B6221-5BAF-446D-8CD2-6CFB35AF95FE}" dt="2021-11-08T17:42:54.797" v="24"/>
          <ac:spMkLst>
            <pc:docMk/>
            <pc:sldMk cId="809043677" sldId="674"/>
            <ac:spMk id="4" creationId="{5E7EFA08-741C-7A40-99C5-774EA7AD9142}"/>
          </ac:spMkLst>
        </pc:spChg>
      </pc:sldChg>
      <pc:sldChg chg="modSp add del modTransition">
        <pc:chgData name="Khattab, Sherif" userId="c83b1e15-36f3-4f46-aceb-05aac24c545e" providerId="ADAL" clId="{B47B6221-5BAF-446D-8CD2-6CFB35AF95FE}" dt="2021-11-08T17:43:13.251" v="37"/>
        <pc:sldMkLst>
          <pc:docMk/>
          <pc:sldMk cId="3530396871" sldId="674"/>
        </pc:sldMkLst>
        <pc:spChg chg="mod">
          <ac:chgData name="Khattab, Sherif" userId="c83b1e15-36f3-4f46-aceb-05aac24c545e" providerId="ADAL" clId="{B47B6221-5BAF-446D-8CD2-6CFB35AF95FE}" dt="2021-11-08T17:43:11.112" v="33"/>
          <ac:spMkLst>
            <pc:docMk/>
            <pc:sldMk cId="3530396871" sldId="674"/>
            <ac:spMk id="4" creationId="{5E7EFA08-741C-7A40-99C5-774EA7AD9142}"/>
          </ac:spMkLst>
        </pc:spChg>
      </pc:sldChg>
      <pc:sldChg chg="add del">
        <pc:chgData name="Khattab, Sherif" userId="c83b1e15-36f3-4f46-aceb-05aac24c545e" providerId="ADAL" clId="{B47B6221-5BAF-446D-8CD2-6CFB35AF95FE}" dt="2021-11-08T17:46:50.758" v="151" actId="2696"/>
        <pc:sldMkLst>
          <pc:docMk/>
          <pc:sldMk cId="3841395943" sldId="674"/>
        </pc:sldMkLst>
      </pc:sldChg>
      <pc:sldChg chg="modSp new mod">
        <pc:chgData name="Khattab, Sherif" userId="c83b1e15-36f3-4f46-aceb-05aac24c545e" providerId="ADAL" clId="{B47B6221-5BAF-446D-8CD2-6CFB35AF95FE}" dt="2021-11-08T17:43:36.168" v="89" actId="20577"/>
        <pc:sldMkLst>
          <pc:docMk/>
          <pc:sldMk cId="3567373894" sldId="675"/>
        </pc:sldMkLst>
        <pc:spChg chg="mod">
          <ac:chgData name="Khattab, Sherif" userId="c83b1e15-36f3-4f46-aceb-05aac24c545e" providerId="ADAL" clId="{B47B6221-5BAF-446D-8CD2-6CFB35AF95FE}" dt="2021-11-08T17:43:29.241" v="60" actId="5793"/>
          <ac:spMkLst>
            <pc:docMk/>
            <pc:sldMk cId="3567373894" sldId="675"/>
            <ac:spMk id="2" creationId="{30245E10-F1CD-4AF6-977B-12EA6D9DC16E}"/>
          </ac:spMkLst>
        </pc:spChg>
        <pc:spChg chg="mod">
          <ac:chgData name="Khattab, Sherif" userId="c83b1e15-36f3-4f46-aceb-05aac24c545e" providerId="ADAL" clId="{B47B6221-5BAF-446D-8CD2-6CFB35AF95FE}" dt="2021-11-08T17:43:36.168" v="89" actId="20577"/>
          <ac:spMkLst>
            <pc:docMk/>
            <pc:sldMk cId="3567373894" sldId="675"/>
            <ac:spMk id="3" creationId="{EF61266B-FC76-44E7-B347-3F8153AD5B0B}"/>
          </ac:spMkLst>
        </pc:spChg>
      </pc:sldChg>
      <pc:sldChg chg="modSp new mod modAnim">
        <pc:chgData name="Khattab, Sherif" userId="c83b1e15-36f3-4f46-aceb-05aac24c545e" providerId="ADAL" clId="{B47B6221-5BAF-446D-8CD2-6CFB35AF95FE}" dt="2021-11-09T17:27:25.347" v="371"/>
        <pc:sldMkLst>
          <pc:docMk/>
          <pc:sldMk cId="3431502473" sldId="676"/>
        </pc:sldMkLst>
        <pc:spChg chg="mod">
          <ac:chgData name="Khattab, Sherif" userId="c83b1e15-36f3-4f46-aceb-05aac24c545e" providerId="ADAL" clId="{B47B6221-5BAF-446D-8CD2-6CFB35AF95FE}" dt="2021-11-09T17:27:17.589" v="369" actId="20577"/>
          <ac:spMkLst>
            <pc:docMk/>
            <pc:sldMk cId="3431502473" sldId="676"/>
            <ac:spMk id="2" creationId="{16E993B6-766C-456B-8EDE-212ABE8C9000}"/>
          </ac:spMkLst>
        </pc:spChg>
        <pc:spChg chg="mod">
          <ac:chgData name="Khattab, Sherif" userId="c83b1e15-36f3-4f46-aceb-05aac24c545e" providerId="ADAL" clId="{B47B6221-5BAF-446D-8CD2-6CFB35AF95FE}" dt="2021-11-09T17:27:10.900" v="361" actId="6549"/>
          <ac:spMkLst>
            <pc:docMk/>
            <pc:sldMk cId="3431502473" sldId="676"/>
            <ac:spMk id="3" creationId="{FAACC3C8-BE7E-4A0A-B112-F96E568A8E0A}"/>
          </ac:spMkLst>
        </pc:spChg>
      </pc:sldChg>
      <pc:sldChg chg="modSp new mod modAnim">
        <pc:chgData name="Khattab, Sherif" userId="c83b1e15-36f3-4f46-aceb-05aac24c545e" providerId="ADAL" clId="{B47B6221-5BAF-446D-8CD2-6CFB35AF95FE}" dt="2021-11-09T17:27:36.540" v="373"/>
        <pc:sldMkLst>
          <pc:docMk/>
          <pc:sldMk cId="2896691167" sldId="677"/>
        </pc:sldMkLst>
        <pc:spChg chg="mod">
          <ac:chgData name="Khattab, Sherif" userId="c83b1e15-36f3-4f46-aceb-05aac24c545e" providerId="ADAL" clId="{B47B6221-5BAF-446D-8CD2-6CFB35AF95FE}" dt="2021-11-09T17:27:04.319" v="355" actId="20577"/>
          <ac:spMkLst>
            <pc:docMk/>
            <pc:sldMk cId="2896691167" sldId="677"/>
            <ac:spMk id="2" creationId="{F8CB78AB-8124-4037-B13A-2E89966F87E6}"/>
          </ac:spMkLst>
        </pc:spChg>
        <pc:spChg chg="mod">
          <ac:chgData name="Khattab, Sherif" userId="c83b1e15-36f3-4f46-aceb-05aac24c545e" providerId="ADAL" clId="{B47B6221-5BAF-446D-8CD2-6CFB35AF95FE}" dt="2021-11-09T17:27:06.608" v="360" actId="27636"/>
          <ac:spMkLst>
            <pc:docMk/>
            <pc:sldMk cId="2896691167" sldId="677"/>
            <ac:spMk id="3" creationId="{7B0DE647-00D8-42D2-84A5-4E19CEA68350}"/>
          </ac:spMkLst>
        </pc:spChg>
      </pc:sldChg>
      <pc:sldMasterChg chg="del delSldLayout">
        <pc:chgData name="Khattab, Sherif" userId="c83b1e15-36f3-4f46-aceb-05aac24c545e" providerId="ADAL" clId="{B47B6221-5BAF-446D-8CD2-6CFB35AF95FE}" dt="2021-11-09T17:28:15.475" v="374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B47B6221-5BAF-446D-8CD2-6CFB35AF95FE}" dt="2021-11-09T17:28:15.475" v="374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B47B6221-5BAF-446D-8CD2-6CFB35AF95FE}" dt="2021-11-08T17:46:50.758" v="15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B47B6221-5BAF-446D-8CD2-6CFB35AF95FE}" dt="2021-11-08T17:46:50.758" v="15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34EC8AA7-C721-AD4D-A282-128DDD36F298}"/>
    <pc:docChg chg="modSld">
      <pc:chgData name="Khattab, Sherif" userId="c83b1e15-36f3-4f46-aceb-05aac24c545e" providerId="ADAL" clId="{34EC8AA7-C721-AD4D-A282-128DDD36F298}" dt="2021-09-01T06:20:56.876" v="0"/>
      <pc:docMkLst>
        <pc:docMk/>
      </pc:docMkLst>
      <pc:sldChg chg="modSp">
        <pc:chgData name="Khattab, Sherif" userId="c83b1e15-36f3-4f46-aceb-05aac24c545e" providerId="ADAL" clId="{34EC8AA7-C721-AD4D-A282-128DDD36F298}" dt="2021-09-01T06:20:56.876" v="0"/>
        <pc:sldMkLst>
          <pc:docMk/>
          <pc:sldMk cId="1330366002" sldId="454"/>
        </pc:sldMkLst>
        <pc:spChg chg="mod">
          <ac:chgData name="Khattab, Sherif" userId="c83b1e15-36f3-4f46-aceb-05aac24c545e" providerId="ADAL" clId="{34EC8AA7-C721-AD4D-A282-128DDD36F298}" dt="2021-09-01T06:20:56.87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76259908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9367950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03053460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1488961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82733289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34098324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461996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3406982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60055025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77471477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87983833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126452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7241791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8892753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5440881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4673306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2749154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9954859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2998741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2454157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774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746497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3507709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159978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7168168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0029797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2388475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8449785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204523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58899269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48365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0984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0925725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7881950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68270929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04312701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4658331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68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 altLang="en-US"/>
              <a:t>Spring 2019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513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8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1E3300A-29ED-6786-46F5-EC4E53FA9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A308C4C6-FA8B-7242-BB54-6F696FC5E8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LRU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F688453B-22BC-814A-8D07-64C996A806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Model LRU replacement with</a:t>
            </a:r>
          </a:p>
          <a:p>
            <a:pPr lvl="1"/>
            <a:r>
              <a:rPr lang="en-US" altLang="en-US" sz="2205" dirty="0"/>
              <a:t>8 unique references in the reference string</a:t>
            </a:r>
          </a:p>
          <a:p>
            <a:pPr lvl="1"/>
            <a:r>
              <a:rPr lang="en-US" altLang="en-US" sz="2205" dirty="0"/>
              <a:t>4 pages of physical memory</a:t>
            </a:r>
          </a:p>
          <a:p>
            <a:r>
              <a:rPr lang="en-US" altLang="en-US" sz="2646" dirty="0"/>
              <a:t>Array state over time shown below</a:t>
            </a:r>
          </a:p>
          <a:p>
            <a:r>
              <a:rPr lang="en-US" altLang="en-US" sz="2646" dirty="0"/>
              <a:t>LRU treats list of pages like a stack</a:t>
            </a:r>
          </a:p>
        </p:txBody>
      </p:sp>
      <p:sp>
        <p:nvSpPr>
          <p:cNvPr id="292" name="Footer Placeholder 4">
            <a:extLst>
              <a:ext uri="{FF2B5EF4-FFF2-40B4-BE49-F238E27FC236}">
                <a16:creationId xmlns:a16="http://schemas.microsoft.com/office/drawing/2014/main" id="{C13D240D-F0A0-3841-884C-711F5A23EC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93" name="Slide Number Placeholder 5">
            <a:extLst>
              <a:ext uri="{FF2B5EF4-FFF2-40B4-BE49-F238E27FC236}">
                <a16:creationId xmlns:a16="http://schemas.microsoft.com/office/drawing/2014/main" id="{CBA3F80A-5F91-624A-998F-32AB96289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5DA7CADA-80DF-BE4B-998C-F85B4C81432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91140" name="Group 4">
            <a:extLst>
              <a:ext uri="{FF2B5EF4-FFF2-40B4-BE49-F238E27FC236}">
                <a16:creationId xmlns:a16="http://schemas.microsoft.com/office/drawing/2014/main" id="{46CEE4C2-E06A-F541-9603-29CFB44F9270}"/>
              </a:ext>
            </a:extLst>
          </p:cNvPr>
          <p:cNvGraphicFramePr>
            <a:graphicFrameLocks noGrp="1"/>
          </p:cNvGraphicFramePr>
          <p:nvPr/>
        </p:nvGraphicFramePr>
        <p:xfrm>
          <a:off x="1680459" y="3779837"/>
          <a:ext cx="6719705" cy="2967874"/>
        </p:xfrm>
        <a:graphic>
          <a:graphicData uri="http://schemas.openxmlformats.org/drawingml/2006/table">
            <a:tbl>
              <a:tblPr/>
              <a:tblGrid>
                <a:gridCol w="269488">
                  <a:extLst>
                    <a:ext uri="{9D8B030D-6E8A-4147-A177-3AD203B41FA5}">
                      <a16:colId xmlns:a16="http://schemas.microsoft.com/office/drawing/2014/main" val="3863846366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2883285329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595886839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332153876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403888626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757496146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2364259453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87623860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2838728985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874453376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801299595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1653921501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76872738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1658823008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383888446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628888685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1302331670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76071702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312153600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499003830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41545558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371923423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845545240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518742662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34465274"/>
                    </a:ext>
                  </a:extLst>
                </a:gridCol>
              </a:tblGrid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4834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99170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730285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468985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752881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47969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504854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812177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5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52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F600C797-217D-8C45-897E-6B19F8235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Stack algorithms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D610531E-62F6-F841-B62B-109FB5F50E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3200" dirty="0"/>
              <a:t>LRU is an example of a stack algorithm</a:t>
            </a:r>
          </a:p>
          <a:p>
            <a:r>
              <a:rPr lang="en-US" altLang="en-US" sz="3200" dirty="0"/>
              <a:t>For stack algorithms</a:t>
            </a:r>
          </a:p>
          <a:p>
            <a:pPr lvl="1"/>
            <a:r>
              <a:rPr lang="en-US" altLang="en-US" sz="2800" dirty="0"/>
              <a:t>Any page in memory with </a:t>
            </a:r>
            <a:r>
              <a:rPr lang="en-US" altLang="en-US" sz="2800" i="1" dirty="0"/>
              <a:t>m</a:t>
            </a:r>
            <a:r>
              <a:rPr lang="en-US" altLang="en-US" sz="2800" dirty="0"/>
              <a:t> physical pages is also in memory with </a:t>
            </a:r>
            <a:r>
              <a:rPr lang="en-US" altLang="en-US" sz="2800" i="1" dirty="0"/>
              <a:t>m</a:t>
            </a:r>
            <a:r>
              <a:rPr lang="en-US" altLang="en-US" sz="2800" dirty="0"/>
              <a:t>+1 physical pages</a:t>
            </a:r>
          </a:p>
          <a:p>
            <a:pPr lvl="1"/>
            <a:r>
              <a:rPr lang="en-US" altLang="en-US" sz="2800" dirty="0"/>
              <a:t>Increasing memory size is guaranteed to reduce (or at least not increase) the number of page faults</a:t>
            </a:r>
          </a:p>
          <a:p>
            <a:r>
              <a:rPr lang="en-US" altLang="en-US" sz="3200" dirty="0"/>
              <a:t>Stack algorithms do not suffer from </a:t>
            </a:r>
            <a:r>
              <a:rPr lang="en-US" altLang="en-US" sz="3200" dirty="0" err="1"/>
              <a:t>Belady’s</a:t>
            </a:r>
            <a:r>
              <a:rPr lang="en-US" altLang="en-US" sz="3200" dirty="0"/>
              <a:t> anomaly</a:t>
            </a:r>
          </a:p>
          <a:p>
            <a:r>
              <a:rPr lang="en-US" altLang="en-US" sz="3200" i="1" dirty="0"/>
              <a:t>Distance</a:t>
            </a:r>
            <a:r>
              <a:rPr lang="en-US" altLang="en-US" sz="3200" dirty="0"/>
              <a:t> of a reference == position of the page in the stack before the reference was made</a:t>
            </a:r>
          </a:p>
          <a:p>
            <a:pPr lvl="1"/>
            <a:r>
              <a:rPr lang="en-US" altLang="en-US" sz="2800" dirty="0"/>
              <a:t>Distance is </a:t>
            </a:r>
            <a:r>
              <a:rPr lang="en-US" altLang="en-US" sz="2800" dirty="0">
                <a:latin typeface="Symbol" pitchFamily="2" charset="2"/>
              </a:rPr>
              <a:t></a:t>
            </a:r>
            <a:r>
              <a:rPr lang="en-US" altLang="en-US" sz="2800" dirty="0"/>
              <a:t>if no reference had been made before</a:t>
            </a:r>
          </a:p>
          <a:p>
            <a:pPr lvl="1"/>
            <a:r>
              <a:rPr lang="en-US" altLang="en-US" sz="2800" dirty="0"/>
              <a:t>Distance depends on reference string and paging algorithm: might be different for LRU and optimal (both stack algorithms)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C86D4-783D-9B4E-BB82-DDFF38B134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6DEC9-A78A-EA4B-8E5A-C8C9728661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9EA38D9-438A-AD4C-B560-78C7F583D8B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64B9863C-1574-3E49-9ABA-1103C42C5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Predicting page fault rates using distance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3F280EAA-6EDD-1440-AE40-5E270DEC94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Distance can be used to predict page fault rates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a single pass over the reference string to generate the distance string on-the-fly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Keep an array of counts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Entry </a:t>
            </a:r>
            <a:r>
              <a:rPr lang="en-US" altLang="en-US" i="1"/>
              <a:t>j</a:t>
            </a:r>
            <a:r>
              <a:rPr lang="en-US" altLang="en-US"/>
              <a:t> counts the number of times distance </a:t>
            </a:r>
            <a:r>
              <a:rPr lang="en-US" altLang="en-US" i="1"/>
              <a:t>j</a:t>
            </a:r>
            <a:r>
              <a:rPr lang="en-US" altLang="en-US"/>
              <a:t> occurs in the distance string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number of page faults for a memory of size </a:t>
            </a:r>
            <a:r>
              <a:rPr lang="en-US" altLang="en-US" i="1" dirty="0"/>
              <a:t>m</a:t>
            </a:r>
            <a:r>
              <a:rPr lang="en-US" altLang="en-US" dirty="0"/>
              <a:t> is the sum of the counts for </a:t>
            </a:r>
            <a:r>
              <a:rPr lang="en-US" altLang="en-US" i="1" dirty="0"/>
              <a:t>j&gt;m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This can be done in a single pass!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Makes for fast simulations of page replacement algorithms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This is why virtual memory theorists like stack algorithms!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0FDFC-A255-3447-AA90-9E768A8579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68AC1-5EB1-EE46-9CE8-D089590BBC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91B9271-4FEB-6648-A738-471B88FC912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173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0AEC-CE62-4DD2-B9AC-37CFDB4A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272B-6014-43A3-8810-3C1B6CABB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A2438-7D41-4FED-A78A-50DD314EF0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7B8EF-BE50-4420-9435-C7EBADBC2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2735D-D24F-4C52-ACEC-1CDA9191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66" y="1104465"/>
            <a:ext cx="8516679" cy="56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6019-F237-42CC-8D3C-963354B0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B44F4-1B6D-4979-8565-295D944F2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FA98E-0541-4ADD-8F65-660543E1FE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9ED10-D264-409C-B364-9CF1DC857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10541-E48D-47D1-9620-FB931B4C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3" y="1091733"/>
            <a:ext cx="8628624" cy="57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3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2E52E3B6-75A8-F94A-9525-6169694BF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Local vs. global allocation policies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68A3BAE-AD7F-8A47-AB5B-16A2B06960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769303" cy="61412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46" dirty="0"/>
              <a:t>What is the pool of pages eligible to be replaced?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Pages belonging to the process needing a new page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All pages in the system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Local allocation: replace a page from this process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May be more “fair”: penalize processes that replace many pages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Can lead to poor performance: some processes need more pages than others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Global allocation: replace a page from </a:t>
            </a:r>
            <a:r>
              <a:rPr lang="en-US" altLang="en-US" sz="2646" i="1" dirty="0"/>
              <a:t>any</a:t>
            </a:r>
            <a:r>
              <a:rPr lang="en-US" altLang="en-US" sz="2646" dirty="0"/>
              <a:t> process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65A8C40D-895A-074E-90E0-40E1B9A9A8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C22EB8E-33A7-C844-A9A4-FCFCFA60C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56F4408-161E-E34D-BD40-D1EDD67276E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BF456077-F2C3-F84D-97D6-83F554B6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2435895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B6655384-72A9-8A43-B0FD-C1CD7F3A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2435895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A0</a:t>
            </a: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560E9DCA-D7D5-DB44-8507-90D190CA8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2771880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7DD3800A-70A2-4747-A221-9DBCB3A6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2771880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D879283D-A828-1641-B000-7E863BC22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107866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2713" name="Rectangle 9">
            <a:extLst>
              <a:ext uri="{FF2B5EF4-FFF2-40B4-BE49-F238E27FC236}">
                <a16:creationId xmlns:a16="http://schemas.microsoft.com/office/drawing/2014/main" id="{CA283432-95A1-2845-B0AC-11588B6F7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107866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72714" name="Rectangle 10">
            <a:extLst>
              <a:ext uri="{FF2B5EF4-FFF2-40B4-BE49-F238E27FC236}">
                <a16:creationId xmlns:a16="http://schemas.microsoft.com/office/drawing/2014/main" id="{863E36E8-8CC9-0445-8EBF-F77FA2C9B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1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715" name="Rectangle 11">
            <a:extLst>
              <a:ext uri="{FF2B5EF4-FFF2-40B4-BE49-F238E27FC236}">
                <a16:creationId xmlns:a16="http://schemas.microsoft.com/office/drawing/2014/main" id="{8FBFAE98-9EB7-2C40-88C4-5FA30044C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443851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A3</a:t>
            </a:r>
          </a:p>
        </p:txBody>
      </p:sp>
      <p:sp>
        <p:nvSpPr>
          <p:cNvPr id="72716" name="Rectangle 12">
            <a:extLst>
              <a:ext uri="{FF2B5EF4-FFF2-40B4-BE49-F238E27FC236}">
                <a16:creationId xmlns:a16="http://schemas.microsoft.com/office/drawing/2014/main" id="{85D32C8D-4F67-FD45-B414-8B9D3E89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779837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72717" name="Rectangle 13">
            <a:extLst>
              <a:ext uri="{FF2B5EF4-FFF2-40B4-BE49-F238E27FC236}">
                <a16:creationId xmlns:a16="http://schemas.microsoft.com/office/drawing/2014/main" id="{B2248098-43AC-4A4A-AD66-00A1A59D2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779837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B0</a:t>
            </a:r>
          </a:p>
        </p:txBody>
      </p:sp>
      <p:sp>
        <p:nvSpPr>
          <p:cNvPr id="72718" name="Rectangle 14">
            <a:extLst>
              <a:ext uri="{FF2B5EF4-FFF2-40B4-BE49-F238E27FC236}">
                <a16:creationId xmlns:a16="http://schemas.microsoft.com/office/drawing/2014/main" id="{C791F6F0-43FD-FA46-84C9-77D105E4D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115822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2719" name="Rectangle 15">
            <a:extLst>
              <a:ext uri="{FF2B5EF4-FFF2-40B4-BE49-F238E27FC236}">
                <a16:creationId xmlns:a16="http://schemas.microsoft.com/office/drawing/2014/main" id="{DDF2D696-9C93-A142-8005-D61CD3F40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115822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B1</a:t>
            </a:r>
          </a:p>
        </p:txBody>
      </p:sp>
      <p:sp>
        <p:nvSpPr>
          <p:cNvPr id="72720" name="Rectangle 16">
            <a:extLst>
              <a:ext uri="{FF2B5EF4-FFF2-40B4-BE49-F238E27FC236}">
                <a16:creationId xmlns:a16="http://schemas.microsoft.com/office/drawing/2014/main" id="{D96AE799-81B9-CA42-A3C6-10A891AB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451808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2721" name="Rectangle 17">
            <a:extLst>
              <a:ext uri="{FF2B5EF4-FFF2-40B4-BE49-F238E27FC236}">
                <a16:creationId xmlns:a16="http://schemas.microsoft.com/office/drawing/2014/main" id="{4647FB57-8F97-BC47-91CA-9015343D7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451808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B2</a:t>
            </a:r>
          </a:p>
        </p:txBody>
      </p:sp>
      <p:sp>
        <p:nvSpPr>
          <p:cNvPr id="72722" name="Rectangle 18">
            <a:extLst>
              <a:ext uri="{FF2B5EF4-FFF2-40B4-BE49-F238E27FC236}">
                <a16:creationId xmlns:a16="http://schemas.microsoft.com/office/drawing/2014/main" id="{C5F8BD64-5720-EA44-9347-9DF324BF0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787793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72723" name="Rectangle 19">
            <a:extLst>
              <a:ext uri="{FF2B5EF4-FFF2-40B4-BE49-F238E27FC236}">
                <a16:creationId xmlns:a16="http://schemas.microsoft.com/office/drawing/2014/main" id="{FA91F916-73EB-E344-9D62-5CF363D14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787793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C0</a:t>
            </a:r>
          </a:p>
        </p:txBody>
      </p:sp>
      <p:sp>
        <p:nvSpPr>
          <p:cNvPr id="72724" name="Rectangle 20">
            <a:extLst>
              <a:ext uri="{FF2B5EF4-FFF2-40B4-BE49-F238E27FC236}">
                <a16:creationId xmlns:a16="http://schemas.microsoft.com/office/drawing/2014/main" id="{E7AC32DB-6723-F94F-9A64-9EAEE976D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123779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72725" name="Rectangle 21">
            <a:extLst>
              <a:ext uri="{FF2B5EF4-FFF2-40B4-BE49-F238E27FC236}">
                <a16:creationId xmlns:a16="http://schemas.microsoft.com/office/drawing/2014/main" id="{D833E01A-7F1D-2F4C-AD09-ADDE5C61C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123779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C1</a:t>
            </a:r>
          </a:p>
        </p:txBody>
      </p:sp>
      <p:sp>
        <p:nvSpPr>
          <p:cNvPr id="72726" name="Rectangle 22">
            <a:extLst>
              <a:ext uri="{FF2B5EF4-FFF2-40B4-BE49-F238E27FC236}">
                <a16:creationId xmlns:a16="http://schemas.microsoft.com/office/drawing/2014/main" id="{A8BA1E5B-0747-464B-8F1D-B314360C1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459765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2727" name="Rectangle 23">
            <a:extLst>
              <a:ext uri="{FF2B5EF4-FFF2-40B4-BE49-F238E27FC236}">
                <a16:creationId xmlns:a16="http://schemas.microsoft.com/office/drawing/2014/main" id="{0A7B12D5-5C85-3042-AA44-E381B8862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459765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C2</a:t>
            </a:r>
          </a:p>
        </p:txBody>
      </p:sp>
      <p:sp>
        <p:nvSpPr>
          <p:cNvPr id="72728" name="Rectangle 24">
            <a:extLst>
              <a:ext uri="{FF2B5EF4-FFF2-40B4-BE49-F238E27FC236}">
                <a16:creationId xmlns:a16="http://schemas.microsoft.com/office/drawing/2014/main" id="{D2994040-32A2-3A4B-9314-6E57CD5C1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795750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729" name="Rectangle 25">
            <a:extLst>
              <a:ext uri="{FF2B5EF4-FFF2-40B4-BE49-F238E27FC236}">
                <a16:creationId xmlns:a16="http://schemas.microsoft.com/office/drawing/2014/main" id="{2A6D632A-212D-F949-AF5E-6078ABC77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795750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C3</a:t>
            </a:r>
          </a:p>
        </p:txBody>
      </p:sp>
      <p:sp>
        <p:nvSpPr>
          <p:cNvPr id="72730" name="Rectangle 26">
            <a:extLst>
              <a:ext uri="{FF2B5EF4-FFF2-40B4-BE49-F238E27FC236}">
                <a16:creationId xmlns:a16="http://schemas.microsoft.com/office/drawing/2014/main" id="{D9C8518C-7C17-E642-97E6-892A1833C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2731" name="Rectangle 27">
            <a:extLst>
              <a:ext uri="{FF2B5EF4-FFF2-40B4-BE49-F238E27FC236}">
                <a16:creationId xmlns:a16="http://schemas.microsoft.com/office/drawing/2014/main" id="{F17BA960-E07F-FC48-A5AB-ADC1FEFB3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6131736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C4</a:t>
            </a:r>
          </a:p>
        </p:txBody>
      </p:sp>
      <p:sp>
        <p:nvSpPr>
          <p:cNvPr id="72732" name="Text Box 28">
            <a:extLst>
              <a:ext uri="{FF2B5EF4-FFF2-40B4-BE49-F238E27FC236}">
                <a16:creationId xmlns:a16="http://schemas.microsoft.com/office/drawing/2014/main" id="{3A125AC1-05EE-0045-8C1C-A4A028A75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2015913"/>
            <a:ext cx="732893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72733" name="Text Box 29">
            <a:extLst>
              <a:ext uri="{FF2B5EF4-FFF2-40B4-BE49-F238E27FC236}">
                <a16:creationId xmlns:a16="http://schemas.microsoft.com/office/drawing/2014/main" id="{6B6F8C6B-F0F0-8543-95B6-36066DBDC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2129" y="1511935"/>
            <a:ext cx="203613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Last access time</a:t>
            </a:r>
          </a:p>
        </p:txBody>
      </p:sp>
      <p:cxnSp>
        <p:nvCxnSpPr>
          <p:cNvPr id="72734" name="AutoShape 30">
            <a:extLst>
              <a:ext uri="{FF2B5EF4-FFF2-40B4-BE49-F238E27FC236}">
                <a16:creationId xmlns:a16="http://schemas.microsoft.com/office/drawing/2014/main" id="{1EA69ED3-E784-2F4D-836E-A063BBD6E591}"/>
              </a:ext>
            </a:extLst>
          </p:cNvPr>
          <p:cNvCxnSpPr>
            <a:cxnSpLocks noChangeShapeType="1"/>
            <a:stCxn id="72733" idx="2"/>
            <a:endCxn id="72708" idx="0"/>
          </p:cNvCxnSpPr>
          <p:nvPr/>
        </p:nvCxnSpPr>
        <p:spPr bwMode="auto">
          <a:xfrm flipH="1">
            <a:off x="7518206" y="1943592"/>
            <a:ext cx="251990" cy="4923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5" name="Rectangle 31">
            <a:extLst>
              <a:ext uri="{FF2B5EF4-FFF2-40B4-BE49-F238E27FC236}">
                <a16:creationId xmlns:a16="http://schemas.microsoft.com/office/drawing/2014/main" id="{C6654637-580A-ED40-A553-F3D364E08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3527848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A4</a:t>
            </a:r>
          </a:p>
        </p:txBody>
      </p:sp>
      <p:grpSp>
        <p:nvGrpSpPr>
          <p:cNvPr id="72736" name="Group 32">
            <a:extLst>
              <a:ext uri="{FF2B5EF4-FFF2-40B4-BE49-F238E27FC236}">
                <a16:creationId xmlns:a16="http://schemas.microsoft.com/office/drawing/2014/main" id="{D7425BF5-B7A4-734E-830E-F2309B9C3E9D}"/>
              </a:ext>
            </a:extLst>
          </p:cNvPr>
          <p:cNvGrpSpPr>
            <a:grpSpLocks/>
          </p:cNvGrpSpPr>
          <p:nvPr/>
        </p:nvGrpSpPr>
        <p:grpSpPr bwMode="auto">
          <a:xfrm>
            <a:off x="6552247" y="3443851"/>
            <a:ext cx="2267903" cy="335986"/>
            <a:chOff x="3744" y="1968"/>
            <a:chExt cx="1296" cy="192"/>
          </a:xfrm>
        </p:grpSpPr>
        <p:cxnSp>
          <p:nvCxnSpPr>
            <p:cNvPr id="72737" name="AutoShape 33">
              <a:extLst>
                <a:ext uri="{FF2B5EF4-FFF2-40B4-BE49-F238E27FC236}">
                  <a16:creationId xmlns:a16="http://schemas.microsoft.com/office/drawing/2014/main" id="{934A9601-83EF-7340-9BF2-FCA8BE6BEC8F}"/>
                </a:ext>
              </a:extLst>
            </p:cNvPr>
            <p:cNvCxnSpPr>
              <a:cxnSpLocks noChangeShapeType="1"/>
              <a:stCxn id="72735" idx="1"/>
              <a:endCxn id="72715" idx="3"/>
            </p:cNvCxnSpPr>
            <p:nvPr/>
          </p:nvCxnSpPr>
          <p:spPr bwMode="auto">
            <a:xfrm flipH="1" flipV="1">
              <a:off x="4128" y="2064"/>
              <a:ext cx="912" cy="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738" name="Rectangle 34">
              <a:extLst>
                <a:ext uri="{FF2B5EF4-FFF2-40B4-BE49-F238E27FC236}">
                  <a16:creationId xmlns:a16="http://schemas.microsoft.com/office/drawing/2014/main" id="{88AFE282-94D1-FF43-A5EF-FF7688D64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968"/>
              <a:ext cx="384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A4</a:t>
              </a:r>
            </a:p>
          </p:txBody>
        </p:sp>
      </p:grpSp>
      <p:sp>
        <p:nvSpPr>
          <p:cNvPr id="72739" name="Text Box 35">
            <a:extLst>
              <a:ext uri="{FF2B5EF4-FFF2-40B4-BE49-F238E27FC236}">
                <a16:creationId xmlns:a16="http://schemas.microsoft.com/office/drawing/2014/main" id="{8E96DE68-129D-864E-90AA-80B1EDE08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8197" y="2687884"/>
            <a:ext cx="1524776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Local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allocation</a:t>
            </a:r>
          </a:p>
        </p:txBody>
      </p:sp>
      <p:grpSp>
        <p:nvGrpSpPr>
          <p:cNvPr id="72740" name="Group 36">
            <a:extLst>
              <a:ext uri="{FF2B5EF4-FFF2-40B4-BE49-F238E27FC236}">
                <a16:creationId xmlns:a16="http://schemas.microsoft.com/office/drawing/2014/main" id="{4F122828-E9BA-BB43-A9E8-8C101D34B142}"/>
              </a:ext>
            </a:extLst>
          </p:cNvPr>
          <p:cNvGrpSpPr>
            <a:grpSpLocks/>
          </p:cNvGrpSpPr>
          <p:nvPr/>
        </p:nvGrpSpPr>
        <p:grpSpPr bwMode="auto">
          <a:xfrm>
            <a:off x="6552247" y="3695841"/>
            <a:ext cx="2267903" cy="1091953"/>
            <a:chOff x="3744" y="2112"/>
            <a:chExt cx="1296" cy="624"/>
          </a:xfrm>
        </p:grpSpPr>
        <p:cxnSp>
          <p:nvCxnSpPr>
            <p:cNvPr id="72741" name="AutoShape 37">
              <a:extLst>
                <a:ext uri="{FF2B5EF4-FFF2-40B4-BE49-F238E27FC236}">
                  <a16:creationId xmlns:a16="http://schemas.microsoft.com/office/drawing/2014/main" id="{8EE4AA90-27EF-774C-876B-94E073CE2334}"/>
                </a:ext>
              </a:extLst>
            </p:cNvPr>
            <p:cNvCxnSpPr>
              <a:cxnSpLocks noChangeShapeType="1"/>
              <a:stCxn id="72735" idx="1"/>
              <a:endCxn id="72721" idx="3"/>
            </p:cNvCxnSpPr>
            <p:nvPr/>
          </p:nvCxnSpPr>
          <p:spPr bwMode="auto">
            <a:xfrm flipH="1">
              <a:off x="4128" y="2112"/>
              <a:ext cx="912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742" name="Rectangle 38">
              <a:extLst>
                <a:ext uri="{FF2B5EF4-FFF2-40B4-BE49-F238E27FC236}">
                  <a16:creationId xmlns:a16="http://schemas.microsoft.com/office/drawing/2014/main" id="{49D4E7D6-560B-1344-A0AC-E471BC75D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544"/>
              <a:ext cx="384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A4</a:t>
              </a:r>
            </a:p>
          </p:txBody>
        </p:sp>
      </p:grpSp>
      <p:sp>
        <p:nvSpPr>
          <p:cNvPr id="72743" name="Text Box 39">
            <a:extLst>
              <a:ext uri="{FF2B5EF4-FFF2-40B4-BE49-F238E27FC236}">
                <a16:creationId xmlns:a16="http://schemas.microsoft.com/office/drawing/2014/main" id="{11165082-037F-D140-93CB-A0C9E52BD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189" y="4199819"/>
            <a:ext cx="1524776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Global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allocation</a:t>
            </a:r>
          </a:p>
        </p:txBody>
      </p:sp>
    </p:spTree>
    <p:extLst>
      <p:ext uri="{BB962C8B-B14F-4D97-AF65-F5344CB8AC3E}">
        <p14:creationId xmlns:p14="http://schemas.microsoft.com/office/powerpoint/2010/main" val="2246071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39" grpId="0" build="p" autoUpdateAnimBg="0" advAuto="1000"/>
      <p:bldP spid="7274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24D1C954-8CF6-164D-B91F-FD44DB3B0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 fault rate vs. allocated frames</a:t>
            </a:r>
          </a:p>
        </p:txBody>
      </p:sp>
      <p:pic>
        <p:nvPicPr>
          <p:cNvPr id="73732" name="Picture 4" descr="4-29">
            <a:extLst>
              <a:ext uri="{FF2B5EF4-FFF2-40B4-BE49-F238E27FC236}">
                <a16:creationId xmlns:a16="http://schemas.microsoft.com/office/drawing/2014/main" id="{1411B504-AD3A-6B43-9065-7E42F7EBF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12" y="3448050"/>
            <a:ext cx="6350000" cy="32004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6CEE3-AB2A-0140-9192-87F6CB2F6A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2DC08-3799-C649-A264-B3F88793E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B8322E9-5F92-8645-BAFA-AD41662D837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E1F77536-768A-D541-B223-F1B8B011847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911225"/>
            <a:ext cx="9678988" cy="3330575"/>
          </a:xfrm>
        </p:spPr>
        <p:txBody>
          <a:bodyPr/>
          <a:lstStyle/>
          <a:p>
            <a:r>
              <a:rPr lang="en-US" altLang="en-US" sz="2646" dirty="0"/>
              <a:t>Local allocation may be more “fair”</a:t>
            </a:r>
          </a:p>
          <a:p>
            <a:pPr lvl="1"/>
            <a:r>
              <a:rPr lang="en-US" altLang="en-US" sz="2205" dirty="0"/>
              <a:t>Don’t penalize other processes for high page fault rate</a:t>
            </a:r>
          </a:p>
          <a:p>
            <a:r>
              <a:rPr lang="en-US" altLang="en-US" sz="2646" dirty="0"/>
              <a:t>Global allocation is better for overall system performance</a:t>
            </a:r>
          </a:p>
          <a:p>
            <a:pPr lvl="1"/>
            <a:r>
              <a:rPr lang="en-US" altLang="en-US" sz="2205" dirty="0"/>
              <a:t>Take page frames from processes that don’t need them as much</a:t>
            </a:r>
          </a:p>
          <a:p>
            <a:pPr lvl="1"/>
            <a:r>
              <a:rPr lang="en-US" altLang="en-US" sz="2205" dirty="0"/>
              <a:t>Reduce the overall page fault rate (even though rate for a single process may go up)</a:t>
            </a:r>
          </a:p>
        </p:txBody>
      </p:sp>
    </p:spTree>
    <p:extLst>
      <p:ext uri="{BB962C8B-B14F-4D97-AF65-F5344CB8AC3E}">
        <p14:creationId xmlns:p14="http://schemas.microsoft.com/office/powerpoint/2010/main" val="1999287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E40E021-0D60-BD4B-A545-47D2D8A56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Control overall page fault rate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2CDA8BE2-46BD-D64C-B474-F675815ED0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Despite good designs, system may still thrash</a:t>
            </a:r>
          </a:p>
          <a:p>
            <a:r>
              <a:rPr lang="en-US" altLang="en-US" dirty="0"/>
              <a:t>Most (or all) processes have high page fault rate </a:t>
            </a:r>
          </a:p>
          <a:p>
            <a:pPr lvl="1"/>
            <a:r>
              <a:rPr lang="en-US" altLang="en-US" dirty="0"/>
              <a:t>Some processes need more memory, …</a:t>
            </a:r>
          </a:p>
          <a:p>
            <a:pPr lvl="1"/>
            <a:r>
              <a:rPr lang="en-US" altLang="en-US" dirty="0"/>
              <a:t>but no processes need less memory (and could give some up)</a:t>
            </a:r>
          </a:p>
          <a:p>
            <a:r>
              <a:rPr lang="en-US" altLang="en-US" dirty="0"/>
              <a:t>Problem: no way to reduce page fault rate</a:t>
            </a:r>
          </a:p>
          <a:p>
            <a:r>
              <a:rPr lang="en-US" altLang="en-US" dirty="0"/>
              <a:t>Solution :</a:t>
            </a:r>
            <a:br>
              <a:rPr lang="en-US" altLang="en-US" dirty="0"/>
            </a:br>
            <a:r>
              <a:rPr lang="en-US" altLang="en-US" dirty="0"/>
              <a:t>Reduce number of processes competing for memory</a:t>
            </a:r>
          </a:p>
          <a:p>
            <a:pPr lvl="1"/>
            <a:r>
              <a:rPr lang="en-US" altLang="en-US" dirty="0"/>
              <a:t>Swap one or more to disk, divide up pages they held</a:t>
            </a:r>
          </a:p>
          <a:p>
            <a:pPr lvl="1"/>
            <a:r>
              <a:rPr lang="en-US" altLang="en-US" dirty="0"/>
              <a:t>Reconsider degree of multiprogramming</a:t>
            </a: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34167-E313-D640-A9ED-5250ADBF0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A56A4-E16F-554A-AC58-505BC78DB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4A31D7E-BDD7-1041-AC34-BD33A5DF5CE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943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41F62FBF-A24D-7F4F-BA2A-55895576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Backing up an instruction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A3CCB240-3E42-174F-ABA0-A16B09F65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Problem: page fault happens in the middle of instruction execution</a:t>
            </a:r>
          </a:p>
          <a:p>
            <a:pPr lvl="1"/>
            <a:r>
              <a:rPr lang="en-US" altLang="en-US" sz="2400" dirty="0"/>
              <a:t>Some changes may have already happened</a:t>
            </a:r>
          </a:p>
          <a:p>
            <a:pPr lvl="1"/>
            <a:r>
              <a:rPr lang="en-US" altLang="en-US" sz="2400" dirty="0"/>
              <a:t>Others may be waiting for VM to be fixed</a:t>
            </a:r>
          </a:p>
          <a:p>
            <a:r>
              <a:rPr lang="en-US" altLang="en-US" sz="2800" dirty="0"/>
              <a:t>Solution: undo all of the changes made by the instruction</a:t>
            </a:r>
          </a:p>
          <a:p>
            <a:pPr lvl="1"/>
            <a:r>
              <a:rPr lang="en-US" altLang="en-US" sz="2400" dirty="0"/>
              <a:t>Restart instruction from the beginning</a:t>
            </a:r>
          </a:p>
          <a:p>
            <a:pPr lvl="1"/>
            <a:r>
              <a:rPr lang="en-US" altLang="en-US" sz="2400" dirty="0"/>
              <a:t>This is easier on some architectures than others</a:t>
            </a:r>
          </a:p>
          <a:p>
            <a:r>
              <a:rPr lang="en-US" altLang="en-US" sz="2800" dirty="0"/>
              <a:t>Example: LW R1, 12(R2)</a:t>
            </a:r>
          </a:p>
          <a:p>
            <a:pPr lvl="1"/>
            <a:r>
              <a:rPr lang="en-US" altLang="en-US" sz="2400" dirty="0"/>
              <a:t>Page fault in fetching instruction: nothing to undo</a:t>
            </a:r>
          </a:p>
          <a:p>
            <a:pPr lvl="1"/>
            <a:r>
              <a:rPr lang="en-US" altLang="en-US" sz="2400" dirty="0"/>
              <a:t>Page fault in getting value at 12(R2): restart instruction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EFA08-741C-7A40-99C5-774EA7AD9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29B1B-6777-AB4B-AEC1-86BE47586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02DDDFF-5D7A-6542-8F86-F9690F029B8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DDDC3-9E40-45F3-B471-10340B59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731" y="5343636"/>
            <a:ext cx="6864674" cy="14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7289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B6DA-041B-4D51-B9AC-CF96D9F0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Minimum memory allocation to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250D-4EA9-4642-9C36-8DE6619E0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Example: ADD (Rd)+,(Rs1)+,(Rs2)+</a:t>
            </a:r>
          </a:p>
          <a:p>
            <a:pPr lvl="1"/>
            <a:r>
              <a:rPr lang="en-US" altLang="en-US" sz="2400" dirty="0"/>
              <a:t>Page fault in writing to (Rd): may have to undo an awful lot…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B3AC5-E858-47EA-B188-2BDDDCF80D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B89B5-A870-469E-9F21-78B01A0A6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84631F-549F-4F84-94F5-A64892BA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34" y="2104564"/>
            <a:ext cx="7425216" cy="49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2291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9 due this Friday</a:t>
            </a:r>
          </a:p>
          <a:p>
            <a:pPr lvl="1"/>
            <a:r>
              <a:rPr lang="en-US" dirty="0"/>
              <a:t>Lab 3 is due on Tuesday 3/28 at 11:59 pm</a:t>
            </a:r>
          </a:p>
          <a:p>
            <a:pPr lvl="1"/>
            <a:r>
              <a:rPr lang="en-US" dirty="0"/>
              <a:t>Project 3 is due Friday 4/7</a:t>
            </a:r>
            <a:r>
              <a:rPr lang="en-US" b="1" dirty="0"/>
              <a:t> </a:t>
            </a:r>
            <a:r>
              <a:rPr lang="en-US" dirty="0"/>
              <a:t>at 11:59 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3CD8C887-6C51-B34C-B152-3C8721355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Separating policy and mechanism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C54373E3-B739-CF4D-87D4-866B7EB0F3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Mechanism for page replacement has to be in kernel</a:t>
            </a:r>
          </a:p>
          <a:p>
            <a:pPr lvl="1"/>
            <a:r>
              <a:rPr lang="en-US" altLang="en-US" sz="2205" dirty="0"/>
              <a:t>Modifying page tables</a:t>
            </a:r>
          </a:p>
          <a:p>
            <a:pPr lvl="1"/>
            <a:r>
              <a:rPr lang="en-US" altLang="en-US" sz="2205" dirty="0"/>
              <a:t>Reading and writing page table entries</a:t>
            </a:r>
          </a:p>
          <a:p>
            <a:r>
              <a:rPr lang="en-US" altLang="en-US" sz="2646" dirty="0"/>
              <a:t>Policy for deciding which pages to replace could be in user space</a:t>
            </a:r>
          </a:p>
          <a:p>
            <a:pPr lvl="1"/>
            <a:r>
              <a:rPr lang="en-US" altLang="en-US" sz="2205" dirty="0"/>
              <a:t>More flexibility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8715585F-9281-D54D-9DBD-D960C37A67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E219903-33C0-554D-80EA-6F770EF323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E6ACAED-F054-5F4D-AB33-EE49D44B5ED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161BC82A-96F6-AD4B-8184-09CDE9CF7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031826"/>
            <a:ext cx="6551718" cy="151193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142F2735-AA7B-C14E-A569-241743B0C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5543761"/>
            <a:ext cx="6551718" cy="151193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8" name="Text Box 6">
            <a:extLst>
              <a:ext uri="{FF2B5EF4-FFF2-40B4-BE49-F238E27FC236}">
                <a16:creationId xmlns:a16="http://schemas.microsoft.com/office/drawing/2014/main" id="{E3DF3954-ACC6-1948-8656-A64CDF3E5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4619801"/>
            <a:ext cx="111645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84999" name="Text Box 7">
            <a:extLst>
              <a:ext uri="{FF2B5EF4-FFF2-40B4-BE49-F238E27FC236}">
                <a16:creationId xmlns:a16="http://schemas.microsoft.com/office/drawing/2014/main" id="{1D0AEAFD-EF11-6A45-A9CF-2C5C42E13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5795751"/>
            <a:ext cx="1200448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Kernel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85000" name="Oval 8">
            <a:extLst>
              <a:ext uri="{FF2B5EF4-FFF2-40B4-BE49-F238E27FC236}">
                <a16:creationId xmlns:a16="http://schemas.microsoft.com/office/drawing/2014/main" id="{19DC7152-18EC-A948-824D-3AD4CD138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446" y="4283815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85001" name="Text Box 9">
            <a:extLst>
              <a:ext uri="{FF2B5EF4-FFF2-40B4-BE49-F238E27FC236}">
                <a16:creationId xmlns:a16="http://schemas.microsoft.com/office/drawing/2014/main" id="{47D2AC90-A489-794E-BA2E-C2780F770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0456" y="6215733"/>
            <a:ext cx="1460656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1. Page fault</a:t>
            </a:r>
          </a:p>
        </p:txBody>
      </p:sp>
      <p:cxnSp>
        <p:nvCxnSpPr>
          <p:cNvPr id="85002" name="AutoShape 10">
            <a:extLst>
              <a:ext uri="{FF2B5EF4-FFF2-40B4-BE49-F238E27FC236}">
                <a16:creationId xmlns:a16="http://schemas.microsoft.com/office/drawing/2014/main" id="{21DD8940-749A-AA42-A575-D4164724B4CC}"/>
              </a:ext>
            </a:extLst>
          </p:cNvPr>
          <p:cNvCxnSpPr>
            <a:cxnSpLocks noChangeShapeType="1"/>
            <a:stCxn id="85000" idx="4"/>
            <a:endCxn id="85001" idx="0"/>
          </p:cNvCxnSpPr>
          <p:nvPr/>
        </p:nvCxnSpPr>
        <p:spPr bwMode="auto">
          <a:xfrm flipH="1">
            <a:off x="2410784" y="5291772"/>
            <a:ext cx="4641" cy="9239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3" name="Oval 11">
            <a:extLst>
              <a:ext uri="{FF2B5EF4-FFF2-40B4-BE49-F238E27FC236}">
                <a16:creationId xmlns:a16="http://schemas.microsoft.com/office/drawing/2014/main" id="{A02C3EBE-1D34-B145-8897-832F155A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5795750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Fault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handler</a:t>
            </a:r>
          </a:p>
        </p:txBody>
      </p:sp>
      <p:sp>
        <p:nvSpPr>
          <p:cNvPr id="85004" name="Oval 12">
            <a:extLst>
              <a:ext uri="{FF2B5EF4-FFF2-40B4-BE49-F238E27FC236}">
                <a16:creationId xmlns:a16="http://schemas.microsoft.com/office/drawing/2014/main" id="{A8F1C5BF-89FD-C144-A9F9-AC77B0204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240" y="5795750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MMU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handler</a:t>
            </a:r>
          </a:p>
        </p:txBody>
      </p:sp>
      <p:sp>
        <p:nvSpPr>
          <p:cNvPr id="85005" name="Oval 13">
            <a:extLst>
              <a:ext uri="{FF2B5EF4-FFF2-40B4-BE49-F238E27FC236}">
                <a16:creationId xmlns:a16="http://schemas.microsoft.com/office/drawing/2014/main" id="{986D3720-B329-A34A-9C72-DDFC0FFF1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87" y="4283815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External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pager</a:t>
            </a:r>
          </a:p>
        </p:txBody>
      </p:sp>
      <p:cxnSp>
        <p:nvCxnSpPr>
          <p:cNvPr id="85006" name="AutoShape 14">
            <a:extLst>
              <a:ext uri="{FF2B5EF4-FFF2-40B4-BE49-F238E27FC236}">
                <a16:creationId xmlns:a16="http://schemas.microsoft.com/office/drawing/2014/main" id="{BEB92913-155F-6345-9234-C111C1A88BC9}"/>
              </a:ext>
            </a:extLst>
          </p:cNvPr>
          <p:cNvCxnSpPr>
            <a:cxnSpLocks noChangeShapeType="1"/>
            <a:stCxn id="85003" idx="0"/>
            <a:endCxn id="85005" idx="2"/>
          </p:cNvCxnSpPr>
          <p:nvPr/>
        </p:nvCxnSpPr>
        <p:spPr bwMode="auto">
          <a:xfrm rot="16200000">
            <a:off x="4452337" y="4619801"/>
            <a:ext cx="1007957" cy="134394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7" name="Text Box 15">
            <a:extLst>
              <a:ext uri="{FF2B5EF4-FFF2-40B4-BE49-F238E27FC236}">
                <a16:creationId xmlns:a16="http://schemas.microsoft.com/office/drawing/2014/main" id="{F2B56841-7974-6D48-83BE-7440899A3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380" y="4619801"/>
            <a:ext cx="1712328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2. Page needed</a:t>
            </a:r>
          </a:p>
        </p:txBody>
      </p:sp>
      <p:sp>
        <p:nvSpPr>
          <p:cNvPr id="85008" name="Text Box 16">
            <a:extLst>
              <a:ext uri="{FF2B5EF4-FFF2-40B4-BE49-F238E27FC236}">
                <a16:creationId xmlns:a16="http://schemas.microsoft.com/office/drawing/2014/main" id="{ECC89AC8-7CA7-974D-8302-CEF2F4331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3695841"/>
            <a:ext cx="179889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3. Request page</a:t>
            </a:r>
          </a:p>
        </p:txBody>
      </p:sp>
      <p:sp>
        <p:nvSpPr>
          <p:cNvPr id="85009" name="Text Box 17">
            <a:extLst>
              <a:ext uri="{FF2B5EF4-FFF2-40B4-BE49-F238E27FC236}">
                <a16:creationId xmlns:a16="http://schemas.microsoft.com/office/drawing/2014/main" id="{659ADB9C-6A26-394D-9810-055A1BBBA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316" y="5543762"/>
            <a:ext cx="179408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5. Here is page!</a:t>
            </a:r>
          </a:p>
        </p:txBody>
      </p:sp>
      <p:sp>
        <p:nvSpPr>
          <p:cNvPr id="85010" name="Text Box 18">
            <a:extLst>
              <a:ext uri="{FF2B5EF4-FFF2-40B4-BE49-F238E27FC236}">
                <a16:creationId xmlns:a16="http://schemas.microsoft.com/office/drawing/2014/main" id="{D587AD57-B9AC-E048-9E19-BA5843992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6226" y="4283816"/>
            <a:ext cx="93166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4. Page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arrives</a:t>
            </a:r>
          </a:p>
        </p:txBody>
      </p:sp>
      <p:sp>
        <p:nvSpPr>
          <p:cNvPr id="85011" name="Text Box 19">
            <a:extLst>
              <a:ext uri="{FF2B5EF4-FFF2-40B4-BE49-F238E27FC236}">
                <a16:creationId xmlns:a16="http://schemas.microsoft.com/office/drawing/2014/main" id="{755DA319-46E7-3F47-8304-F445F4372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320" y="6383726"/>
            <a:ext cx="1707519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6. Map in page</a:t>
            </a:r>
          </a:p>
        </p:txBody>
      </p:sp>
      <p:cxnSp>
        <p:nvCxnSpPr>
          <p:cNvPr id="85012" name="AutoShape 20">
            <a:extLst>
              <a:ext uri="{FF2B5EF4-FFF2-40B4-BE49-F238E27FC236}">
                <a16:creationId xmlns:a16="http://schemas.microsoft.com/office/drawing/2014/main" id="{E75791FC-ACF0-614F-A00C-6F2EC449BAE1}"/>
              </a:ext>
            </a:extLst>
          </p:cNvPr>
          <p:cNvCxnSpPr>
            <a:cxnSpLocks noChangeShapeType="1"/>
            <a:stCxn id="85003" idx="6"/>
            <a:endCxn id="85004" idx="2"/>
          </p:cNvCxnSpPr>
          <p:nvPr/>
        </p:nvCxnSpPr>
        <p:spPr bwMode="auto">
          <a:xfrm>
            <a:off x="4788323" y="6299729"/>
            <a:ext cx="193191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13" name="AutoShape 21">
            <a:extLst>
              <a:ext uri="{FF2B5EF4-FFF2-40B4-BE49-F238E27FC236}">
                <a16:creationId xmlns:a16="http://schemas.microsoft.com/office/drawing/2014/main" id="{271BFDAF-861F-A843-BD73-0093CFB7B71C}"/>
              </a:ext>
            </a:extLst>
          </p:cNvPr>
          <p:cNvCxnSpPr>
            <a:cxnSpLocks noChangeShapeType="1"/>
            <a:stCxn id="85005" idx="3"/>
            <a:endCxn id="85003" idx="7"/>
          </p:cNvCxnSpPr>
          <p:nvPr/>
        </p:nvCxnSpPr>
        <p:spPr bwMode="auto">
          <a:xfrm rot="5400000">
            <a:off x="4809322" y="4976786"/>
            <a:ext cx="797966" cy="11339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14" name="AutoShape 22">
            <a:extLst>
              <a:ext uri="{FF2B5EF4-FFF2-40B4-BE49-F238E27FC236}">
                <a16:creationId xmlns:a16="http://schemas.microsoft.com/office/drawing/2014/main" id="{F9C40617-149B-634C-B0FC-6ACCDEC24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787793"/>
            <a:ext cx="1511935" cy="1847921"/>
          </a:xfrm>
          <a:prstGeom prst="can">
            <a:avLst>
              <a:gd name="adj" fmla="val 30556"/>
            </a:avLst>
          </a:prstGeom>
          <a:solidFill>
            <a:srgbClr val="96969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5015" name="AutoShape 23">
            <a:extLst>
              <a:ext uri="{FF2B5EF4-FFF2-40B4-BE49-F238E27FC236}">
                <a16:creationId xmlns:a16="http://schemas.microsoft.com/office/drawing/2014/main" id="{E411A21D-1AFF-0D44-B0CC-20F0FFA47100}"/>
              </a:ext>
            </a:extLst>
          </p:cNvPr>
          <p:cNvCxnSpPr>
            <a:cxnSpLocks noChangeShapeType="1"/>
            <a:stCxn id="85005" idx="7"/>
            <a:endCxn id="85014" idx="1"/>
          </p:cNvCxnSpPr>
          <p:nvPr/>
        </p:nvCxnSpPr>
        <p:spPr bwMode="auto">
          <a:xfrm rot="5400000" flipV="1">
            <a:off x="7602202" y="3317857"/>
            <a:ext cx="356985" cy="2582889"/>
          </a:xfrm>
          <a:prstGeom prst="curvedConnector3">
            <a:avLst>
              <a:gd name="adj1" fmla="val -11176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16" name="AutoShape 24">
            <a:extLst>
              <a:ext uri="{FF2B5EF4-FFF2-40B4-BE49-F238E27FC236}">
                <a16:creationId xmlns:a16="http://schemas.microsoft.com/office/drawing/2014/main" id="{8E3E7ED5-61FB-F041-ADD9-A8F1995B3B65}"/>
              </a:ext>
            </a:extLst>
          </p:cNvPr>
          <p:cNvCxnSpPr>
            <a:cxnSpLocks noChangeShapeType="1"/>
            <a:stCxn id="85014" idx="2"/>
            <a:endCxn id="85005" idx="6"/>
          </p:cNvCxnSpPr>
          <p:nvPr/>
        </p:nvCxnSpPr>
        <p:spPr bwMode="auto">
          <a:xfrm rot="10800000">
            <a:off x="6636243" y="4787794"/>
            <a:ext cx="1679928" cy="92396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2040317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1FA2-4FD4-487D-92BB-9BAC30B0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Separating Policy and Mechanism for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9B0A4-56AD-4AC1-8BDB-3158387B8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3D47D-30C4-402E-A609-52A91E7F55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9D2A7-DCAF-4D13-B5DE-11A4AF232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08882-AAD2-498B-B238-6C0716FF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1" y="885438"/>
            <a:ext cx="9304881" cy="62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1327-81A4-45C5-83E8-C56CAD56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OPT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9BBF-FFC3-48C2-9308-215087DC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0D561-1394-44CD-8B2B-55637F77576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EEEFF-FCA8-4FE2-B3D6-028552C347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1759D-CDA0-4E05-B709-CB39C778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63" y="1010868"/>
            <a:ext cx="8749898" cy="58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0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8785-4FDB-4DE0-A162-68AF601A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 Implementation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B4EC3-F0CC-408E-BD8E-FBB358CF6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84DDB-FAC1-4E4C-9B61-CBE2AF4991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68405-757A-4014-81FE-90B64FD35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6B6EA4-E285-487A-9994-B199E4D4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964417"/>
            <a:ext cx="9048037" cy="603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5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5AA1-B0DE-41C5-9EC9-20A9FE93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LRU and miscellaneous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A517-D4A1-4F38-85ED-CC2DCA96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1241F-0131-4DB8-9D33-44BE5675A2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97407-7654-4D0A-9984-C4011F913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7AFCE4-2F6F-4A7A-81EC-35EE5D7C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9" y="797219"/>
            <a:ext cx="5521066" cy="1035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DCD673-CE86-48DF-AB0E-F5667DCD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48" y="1915121"/>
            <a:ext cx="7368527" cy="49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03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B85C-8B73-4F48-9020-9A4FD635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Writeup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DEA49-A0C9-49B5-A7BB-B7A5E41A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F3EC7-C9FD-406A-BB54-11616F9EDD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1B1C0-C2A3-498D-BD2D-A111AD5AD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3FAB4-8881-4EBA-9AF8-81BB77DAA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66" y="1440076"/>
            <a:ext cx="8106214" cy="54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7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A7DE-59FB-4AE9-8581-2B094279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BA54-8552-4522-BF19-1B61B9E02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keep track of larger page tables that can store more pages</a:t>
            </a:r>
          </a:p>
          <a:p>
            <a:r>
              <a:rPr lang="en-US" dirty="0"/>
              <a:t>How big can a page table be?</a:t>
            </a:r>
          </a:p>
          <a:p>
            <a:pPr lvl="1"/>
            <a:r>
              <a:rPr lang="en-US" dirty="0"/>
              <a:t>64-bit machine</a:t>
            </a:r>
          </a:p>
          <a:p>
            <a:pPr lvl="1"/>
            <a:r>
              <a:rPr lang="en-US" dirty="0"/>
              <a:t>4 KB page size</a:t>
            </a:r>
          </a:p>
          <a:p>
            <a:pPr lvl="1"/>
            <a:r>
              <a:rPr lang="en-US" dirty="0"/>
              <a:t>How many pages?</a:t>
            </a:r>
          </a:p>
          <a:p>
            <a:pPr lvl="1"/>
            <a:r>
              <a:rPr lang="en-US" dirty="0"/>
              <a:t>How many PTE?</a:t>
            </a:r>
          </a:p>
          <a:p>
            <a:pPr lvl="1"/>
            <a:r>
              <a:rPr lang="en-US" dirty="0"/>
              <a:t>How big is a PTE?</a:t>
            </a:r>
          </a:p>
          <a:p>
            <a:pPr lvl="1"/>
            <a:r>
              <a:rPr lang="en-US" dirty="0"/>
              <a:t>How big is the page table of one process?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BD76B-49B0-41E5-99AA-2F070B9EC9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66207-5CAD-4186-AA96-13FC07E5A0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8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C1CE-4716-4377-940B-64885BE6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7CAC-EE0F-424B-998C-433E3481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BC8C5-4B88-4503-91FE-D6FBDD0F34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8317-0C58-4E00-9768-89E103006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BD98A-B7E7-49C0-B083-C77FF028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69" y="974775"/>
            <a:ext cx="9116462" cy="60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6" name="Rectangle 48">
            <a:extLst>
              <a:ext uri="{FF2B5EF4-FFF2-40B4-BE49-F238E27FC236}">
                <a16:creationId xmlns:a16="http://schemas.microsoft.com/office/drawing/2014/main" id="{B4563DD8-5DB2-D64B-8315-E3C997EA02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&amp; paging structures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DE6A2E-C353-8B4E-A371-5E5C2799A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Footer Placeholder 2">
            <a:extLst>
              <a:ext uri="{FF2B5EF4-FFF2-40B4-BE49-F238E27FC236}">
                <a16:creationId xmlns:a16="http://schemas.microsoft.com/office/drawing/2014/main" id="{5CA8A13A-76FE-204A-8E84-35B422BD37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E710828-6999-F442-94D5-545CD360B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90F5C17-F354-9F41-91D9-44739FE16C1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3010" name="AutoShape 2">
            <a:extLst>
              <a:ext uri="{FF2B5EF4-FFF2-40B4-BE49-F238E27FC236}">
                <a16:creationId xmlns:a16="http://schemas.microsoft.com/office/drawing/2014/main" id="{2BD0E4E8-0436-0B44-99C8-EA189E0E2FAE}"/>
              </a:ext>
            </a:extLst>
          </p:cNvPr>
          <p:cNvCxnSpPr>
            <a:cxnSpLocks noChangeShapeType="1"/>
            <a:stCxn id="43055" idx="0"/>
            <a:endCxn id="43053" idx="1"/>
          </p:cNvCxnSpPr>
          <p:nvPr/>
        </p:nvCxnSpPr>
        <p:spPr bwMode="auto">
          <a:xfrm rot="5400000" flipH="1" flipV="1">
            <a:off x="6825236" y="2708884"/>
            <a:ext cx="1049954" cy="1259945"/>
          </a:xfrm>
          <a:prstGeom prst="curvedConnector2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11" name="AutoShape 3">
            <a:extLst>
              <a:ext uri="{FF2B5EF4-FFF2-40B4-BE49-F238E27FC236}">
                <a16:creationId xmlns:a16="http://schemas.microsoft.com/office/drawing/2014/main" id="{7F763DC7-0C59-4140-A817-1F36AB22C63A}"/>
              </a:ext>
            </a:extLst>
          </p:cNvPr>
          <p:cNvCxnSpPr>
            <a:cxnSpLocks noChangeShapeType="1"/>
            <a:stCxn id="43055" idx="2"/>
            <a:endCxn id="43047" idx="1"/>
          </p:cNvCxnSpPr>
          <p:nvPr/>
        </p:nvCxnSpPr>
        <p:spPr bwMode="auto">
          <a:xfrm rot="16200000" flipH="1">
            <a:off x="7000735" y="4354318"/>
            <a:ext cx="698957" cy="1259945"/>
          </a:xfrm>
          <a:prstGeom prst="curvedConnector2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12" name="AutoShape 4">
            <a:extLst>
              <a:ext uri="{FF2B5EF4-FFF2-40B4-BE49-F238E27FC236}">
                <a16:creationId xmlns:a16="http://schemas.microsoft.com/office/drawing/2014/main" id="{27C5EEFA-773B-4847-AC96-363EC5B8E62E}"/>
              </a:ext>
            </a:extLst>
          </p:cNvPr>
          <p:cNvCxnSpPr>
            <a:cxnSpLocks noChangeShapeType="1"/>
            <a:stCxn id="43055" idx="3"/>
            <a:endCxn id="43049" idx="1"/>
          </p:cNvCxnSpPr>
          <p:nvPr/>
        </p:nvCxnSpPr>
        <p:spPr bwMode="auto">
          <a:xfrm>
            <a:off x="7133976" y="4249323"/>
            <a:ext cx="846210" cy="244483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014" name="Text Box 6">
            <a:extLst>
              <a:ext uri="{FF2B5EF4-FFF2-40B4-BE49-F238E27FC236}">
                <a16:creationId xmlns:a16="http://schemas.microsoft.com/office/drawing/2014/main" id="{6A6432AE-B04C-EF4C-9ED4-208207D7E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2183905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3618A9FB-74E2-F64E-8B81-4C8EB8486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833" y="1511934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sp>
        <p:nvSpPr>
          <p:cNvPr id="43016" name="AutoShape 8">
            <a:extLst>
              <a:ext uri="{FF2B5EF4-FFF2-40B4-BE49-F238E27FC236}">
                <a16:creationId xmlns:a16="http://schemas.microsoft.com/office/drawing/2014/main" id="{8C010CF8-2DD7-8741-B0FB-8AB43B5FE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240" y="1931917"/>
            <a:ext cx="320237" cy="944959"/>
          </a:xfrm>
          <a:prstGeom prst="downArrow">
            <a:avLst>
              <a:gd name="adj1" fmla="val 50000"/>
              <a:gd name="adj2" fmla="val 73770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98426932-2457-6949-9DB5-3B0C5FC55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67" y="4094823"/>
            <a:ext cx="250568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 memory (P0)</a:t>
            </a:r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BF6CC7C8-A879-2644-ACD5-CBA229157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261263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C1F6570F-FCCA-A04E-9C01-47BFA074F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041369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020" name="Text Box 12">
            <a:extLst>
              <a:ext uri="{FF2B5EF4-FFF2-40B4-BE49-F238E27FC236}">
                <a16:creationId xmlns:a16="http://schemas.microsoft.com/office/drawing/2014/main" id="{BFB491DA-F048-E94E-BD47-B6961A065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471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DB757755-CC71-CD4A-91BE-2B9EBCE07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90058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022" name="Text Box 14">
            <a:extLst>
              <a:ext uri="{FF2B5EF4-FFF2-40B4-BE49-F238E27FC236}">
                <a16:creationId xmlns:a16="http://schemas.microsoft.com/office/drawing/2014/main" id="{ED6117EA-998E-374E-96B2-FA9F78C53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4329313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3023" name="Text Box 15">
            <a:extLst>
              <a:ext uri="{FF2B5EF4-FFF2-40B4-BE49-F238E27FC236}">
                <a16:creationId xmlns:a16="http://schemas.microsoft.com/office/drawing/2014/main" id="{0A61741E-8BB2-FB44-B6B7-5320BE96D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4759795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024" name="Text Box 16">
            <a:extLst>
              <a:ext uri="{FF2B5EF4-FFF2-40B4-BE49-F238E27FC236}">
                <a16:creationId xmlns:a16="http://schemas.microsoft.com/office/drawing/2014/main" id="{CA8C7690-D85D-D94F-AF24-B9B550C3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518852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3025" name="Text Box 17">
            <a:extLst>
              <a:ext uri="{FF2B5EF4-FFF2-40B4-BE49-F238E27FC236}">
                <a16:creationId xmlns:a16="http://schemas.microsoft.com/office/drawing/2014/main" id="{C91EE1B1-201D-3941-9D8D-392819D93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561725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3026" name="Text Box 18">
            <a:extLst>
              <a:ext uri="{FF2B5EF4-FFF2-40B4-BE49-F238E27FC236}">
                <a16:creationId xmlns:a16="http://schemas.microsoft.com/office/drawing/2014/main" id="{5A079D83-7234-C848-9DC7-46CF24F7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6047739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3027" name="Text Box 19">
            <a:extLst>
              <a:ext uri="{FF2B5EF4-FFF2-40B4-BE49-F238E27FC236}">
                <a16:creationId xmlns:a16="http://schemas.microsoft.com/office/drawing/2014/main" id="{464B182C-96E8-D343-B04D-8470CDB5C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554" y="1007956"/>
            <a:ext cx="1292208" cy="87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</a:t>
            </a:r>
            <a:b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43028" name="Text Box 20">
            <a:extLst>
              <a:ext uri="{FF2B5EF4-FFF2-40B4-BE49-F238E27FC236}">
                <a16:creationId xmlns:a16="http://schemas.microsoft.com/office/drawing/2014/main" id="{D85F230F-935D-554E-94B9-1FF55EB95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812" y="4115822"/>
            <a:ext cx="1834023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 (P0)</a:t>
            </a:r>
          </a:p>
        </p:txBody>
      </p:sp>
      <p:sp>
        <p:nvSpPr>
          <p:cNvPr id="43029" name="Text Box 21">
            <a:extLst>
              <a:ext uri="{FF2B5EF4-FFF2-40B4-BE49-F238E27FC236}">
                <a16:creationId xmlns:a16="http://schemas.microsoft.com/office/drawing/2014/main" id="{CA0F8F73-709E-FC4A-87D0-071796971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67" y="6142235"/>
            <a:ext cx="250568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 memory (P1)</a:t>
            </a:r>
          </a:p>
        </p:txBody>
      </p:sp>
      <p:sp>
        <p:nvSpPr>
          <p:cNvPr id="43030" name="Text Box 22">
            <a:extLst>
              <a:ext uri="{FF2B5EF4-FFF2-40B4-BE49-F238E27FC236}">
                <a16:creationId xmlns:a16="http://schemas.microsoft.com/office/drawing/2014/main" id="{DA519350-DD85-4246-8B8D-60345D0A6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812" y="6131736"/>
            <a:ext cx="1834023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 (P1)</a:t>
            </a:r>
          </a:p>
        </p:txBody>
      </p:sp>
      <p:sp>
        <p:nvSpPr>
          <p:cNvPr id="43031" name="Rectangle 23">
            <a:extLst>
              <a:ext uri="{FF2B5EF4-FFF2-40B4-BE49-F238E27FC236}">
                <a16:creationId xmlns:a16="http://schemas.microsoft.com/office/drawing/2014/main" id="{60F5F410-BF7A-B340-BB1A-BA03B1F1F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3527848"/>
            <a:ext cx="1007957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4</a:t>
            </a:r>
          </a:p>
        </p:txBody>
      </p:sp>
      <p:sp>
        <p:nvSpPr>
          <p:cNvPr id="43032" name="Rectangle 24">
            <a:extLst>
              <a:ext uri="{FF2B5EF4-FFF2-40B4-BE49-F238E27FC236}">
                <a16:creationId xmlns:a16="http://schemas.microsoft.com/office/drawing/2014/main" id="{E0616014-E884-9C46-80C9-C0CDA2651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3107866"/>
            <a:ext cx="1007957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3</a:t>
            </a:r>
          </a:p>
        </p:txBody>
      </p:sp>
      <p:sp>
        <p:nvSpPr>
          <p:cNvPr id="43033" name="Rectangle 25">
            <a:extLst>
              <a:ext uri="{FF2B5EF4-FFF2-40B4-BE49-F238E27FC236}">
                <a16:creationId xmlns:a16="http://schemas.microsoft.com/office/drawing/2014/main" id="{E92DA0B2-B5DE-2D48-86F2-B6D9DF3D7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687884"/>
            <a:ext cx="1007957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2</a:t>
            </a:r>
          </a:p>
        </p:txBody>
      </p:sp>
      <p:sp>
        <p:nvSpPr>
          <p:cNvPr id="43034" name="Rectangle 26">
            <a:extLst>
              <a:ext uri="{FF2B5EF4-FFF2-40B4-BE49-F238E27FC236}">
                <a16:creationId xmlns:a16="http://schemas.microsoft.com/office/drawing/2014/main" id="{6EA37F1B-9F30-AE46-A5FD-BD9226405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267902"/>
            <a:ext cx="1007957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</a:t>
            </a:r>
          </a:p>
        </p:txBody>
      </p:sp>
      <p:sp>
        <p:nvSpPr>
          <p:cNvPr id="43035" name="Rectangle 27">
            <a:extLst>
              <a:ext uri="{FF2B5EF4-FFF2-40B4-BE49-F238E27FC236}">
                <a16:creationId xmlns:a16="http://schemas.microsoft.com/office/drawing/2014/main" id="{EC6B739E-62A4-4248-A100-53B8239C4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1847920"/>
            <a:ext cx="1007957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</a:t>
            </a:r>
          </a:p>
        </p:txBody>
      </p:sp>
      <p:sp>
        <p:nvSpPr>
          <p:cNvPr id="43036" name="Rectangle 28">
            <a:extLst>
              <a:ext uri="{FF2B5EF4-FFF2-40B4-BE49-F238E27FC236}">
                <a16:creationId xmlns:a16="http://schemas.microsoft.com/office/drawing/2014/main" id="{6B748D8D-0633-E943-88B2-8CB847AFA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5375768"/>
            <a:ext cx="1007957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</a:t>
            </a:r>
          </a:p>
        </p:txBody>
      </p:sp>
      <p:sp>
        <p:nvSpPr>
          <p:cNvPr id="43037" name="Rectangle 29">
            <a:extLst>
              <a:ext uri="{FF2B5EF4-FFF2-40B4-BE49-F238E27FC236}">
                <a16:creationId xmlns:a16="http://schemas.microsoft.com/office/drawing/2014/main" id="{118BF0B9-6459-FB4B-B1DA-4C7A5A865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4955786"/>
            <a:ext cx="1007957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</a:t>
            </a:r>
          </a:p>
        </p:txBody>
      </p:sp>
      <p:sp>
        <p:nvSpPr>
          <p:cNvPr id="43038" name="Rectangle 30">
            <a:extLst>
              <a:ext uri="{FF2B5EF4-FFF2-40B4-BE49-F238E27FC236}">
                <a16:creationId xmlns:a16="http://schemas.microsoft.com/office/drawing/2014/main" id="{8E4641F7-DB5E-BC45-B5CA-085DB0D39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375768"/>
            <a:ext cx="419982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3039" name="Rectangle 31">
            <a:extLst>
              <a:ext uri="{FF2B5EF4-FFF2-40B4-BE49-F238E27FC236}">
                <a16:creationId xmlns:a16="http://schemas.microsoft.com/office/drawing/2014/main" id="{CBCF6E03-AD94-F243-AFA9-CD829944D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955786"/>
            <a:ext cx="419982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3040" name="Rectangle 32">
            <a:extLst>
              <a:ext uri="{FF2B5EF4-FFF2-40B4-BE49-F238E27FC236}">
                <a16:creationId xmlns:a16="http://schemas.microsoft.com/office/drawing/2014/main" id="{298A824A-A35C-FB43-8DB6-D6F620CC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3527848"/>
            <a:ext cx="419982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041" name="Rectangle 33">
            <a:extLst>
              <a:ext uri="{FF2B5EF4-FFF2-40B4-BE49-F238E27FC236}">
                <a16:creationId xmlns:a16="http://schemas.microsoft.com/office/drawing/2014/main" id="{54CD7058-CFA8-FF48-8B01-77ACCA56A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3107866"/>
            <a:ext cx="419982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3042" name="Rectangle 34">
            <a:extLst>
              <a:ext uri="{FF2B5EF4-FFF2-40B4-BE49-F238E27FC236}">
                <a16:creationId xmlns:a16="http://schemas.microsoft.com/office/drawing/2014/main" id="{C98CD142-E718-C74B-B04C-34DEDA40C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2687884"/>
            <a:ext cx="419982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043" name="Rectangle 35">
            <a:extLst>
              <a:ext uri="{FF2B5EF4-FFF2-40B4-BE49-F238E27FC236}">
                <a16:creationId xmlns:a16="http://schemas.microsoft.com/office/drawing/2014/main" id="{2905506A-E0FF-DE4A-B998-76332D204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2267902"/>
            <a:ext cx="419982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044" name="Rectangle 36">
            <a:extLst>
              <a:ext uri="{FF2B5EF4-FFF2-40B4-BE49-F238E27FC236}">
                <a16:creationId xmlns:a16="http://schemas.microsoft.com/office/drawing/2014/main" id="{395045AB-18D7-CC42-9A30-19C4417B8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1847920"/>
            <a:ext cx="419982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045" name="Rectangle 37">
            <a:extLst>
              <a:ext uri="{FF2B5EF4-FFF2-40B4-BE49-F238E27FC236}">
                <a16:creationId xmlns:a16="http://schemas.microsoft.com/office/drawing/2014/main" id="{C0F7E544-1235-6049-B33C-6492E06A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963743"/>
            <a:ext cx="1511935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3 (P0)</a:t>
            </a:r>
          </a:p>
        </p:txBody>
      </p:sp>
      <p:sp>
        <p:nvSpPr>
          <p:cNvPr id="43046" name="Rectangle 38">
            <a:extLst>
              <a:ext uri="{FF2B5EF4-FFF2-40B4-BE49-F238E27FC236}">
                <a16:creationId xmlns:a16="http://schemas.microsoft.com/office/drawing/2014/main" id="{0A586D4D-985E-B94D-B0B7-20782CB87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543761"/>
            <a:ext cx="1511935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 (P1)</a:t>
            </a:r>
          </a:p>
        </p:txBody>
      </p:sp>
      <p:sp>
        <p:nvSpPr>
          <p:cNvPr id="43047" name="Rectangle 39">
            <a:extLst>
              <a:ext uri="{FF2B5EF4-FFF2-40B4-BE49-F238E27FC236}">
                <a16:creationId xmlns:a16="http://schemas.microsoft.com/office/drawing/2014/main" id="{F136F21C-A783-1B49-9EFE-9E3A2F524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123779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48" name="Rectangle 40">
            <a:extLst>
              <a:ext uri="{FF2B5EF4-FFF2-40B4-BE49-F238E27FC236}">
                <a16:creationId xmlns:a16="http://schemas.microsoft.com/office/drawing/2014/main" id="{5F01FCF2-323F-EE48-BC8A-B92E509DA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4703797"/>
            <a:ext cx="1511935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 (P0)</a:t>
            </a:r>
          </a:p>
        </p:txBody>
      </p:sp>
      <p:sp>
        <p:nvSpPr>
          <p:cNvPr id="43049" name="Rectangle 41">
            <a:extLst>
              <a:ext uri="{FF2B5EF4-FFF2-40B4-BE49-F238E27FC236}">
                <a16:creationId xmlns:a16="http://schemas.microsoft.com/office/drawing/2014/main" id="{46F3E6A3-6E3B-0E49-886B-D5F7D6787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4283815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50" name="Rectangle 42">
            <a:extLst>
              <a:ext uri="{FF2B5EF4-FFF2-40B4-BE49-F238E27FC236}">
                <a16:creationId xmlns:a16="http://schemas.microsoft.com/office/drawing/2014/main" id="{D4534D97-81A9-584D-AE71-19A8B088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863833"/>
            <a:ext cx="1511935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2 (P0)</a:t>
            </a:r>
          </a:p>
        </p:txBody>
      </p:sp>
      <p:sp>
        <p:nvSpPr>
          <p:cNvPr id="43051" name="Rectangle 43">
            <a:extLst>
              <a:ext uri="{FF2B5EF4-FFF2-40B4-BE49-F238E27FC236}">
                <a16:creationId xmlns:a16="http://schemas.microsoft.com/office/drawing/2014/main" id="{38AAD13E-6E61-B948-8F9E-27D0201DF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443851"/>
            <a:ext cx="1511935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 (P0)</a:t>
            </a:r>
          </a:p>
        </p:txBody>
      </p:sp>
      <p:sp>
        <p:nvSpPr>
          <p:cNvPr id="43052" name="Rectangle 44">
            <a:extLst>
              <a:ext uri="{FF2B5EF4-FFF2-40B4-BE49-F238E27FC236}">
                <a16:creationId xmlns:a16="http://schemas.microsoft.com/office/drawing/2014/main" id="{E5162CC4-0E87-DB48-B682-024DF38C2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023869"/>
            <a:ext cx="1511935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4 (P0)</a:t>
            </a:r>
          </a:p>
        </p:txBody>
      </p:sp>
      <p:sp>
        <p:nvSpPr>
          <p:cNvPr id="43053" name="Rectangle 45">
            <a:extLst>
              <a:ext uri="{FF2B5EF4-FFF2-40B4-BE49-F238E27FC236}">
                <a16:creationId xmlns:a16="http://schemas.microsoft.com/office/drawing/2014/main" id="{CE515524-8587-6B45-82F3-C00058D9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2603888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54" name="Rectangle 46">
            <a:extLst>
              <a:ext uri="{FF2B5EF4-FFF2-40B4-BE49-F238E27FC236}">
                <a16:creationId xmlns:a16="http://schemas.microsoft.com/office/drawing/2014/main" id="{7449003D-440D-5342-BCA2-990FDA22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2183906"/>
            <a:ext cx="1511935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 (P1)</a:t>
            </a:r>
          </a:p>
        </p:txBody>
      </p:sp>
      <p:sp>
        <p:nvSpPr>
          <p:cNvPr id="43055" name="Text Box 47">
            <a:extLst>
              <a:ext uri="{FF2B5EF4-FFF2-40B4-BE49-F238E27FC236}">
                <a16:creationId xmlns:a16="http://schemas.microsoft.com/office/drawing/2014/main" id="{EE57FDDD-C214-DB43-8BE5-8EB7CC95C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506" y="3863833"/>
            <a:ext cx="827470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Free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665817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7" name="Rectangle 17">
            <a:extLst>
              <a:ext uri="{FF2B5EF4-FFF2-40B4-BE49-F238E27FC236}">
                <a16:creationId xmlns:a16="http://schemas.microsoft.com/office/drawing/2014/main" id="{07FF1D31-52E4-8F41-B910-26EE779DE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Mapping logical =&gt; physical address</a:t>
            </a:r>
          </a:p>
        </p:txBody>
      </p:sp>
      <p:sp>
        <p:nvSpPr>
          <p:cNvPr id="40978" name="Rectangle 18">
            <a:extLst>
              <a:ext uri="{FF2B5EF4-FFF2-40B4-BE49-F238E27FC236}">
                <a16:creationId xmlns:a16="http://schemas.microsoft.com/office/drawing/2014/main" id="{BAD9C935-A57B-D04C-A415-82291C7422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648399" cy="6141298"/>
          </a:xfrm>
        </p:spPr>
        <p:txBody>
          <a:bodyPr/>
          <a:lstStyle/>
          <a:p>
            <a:r>
              <a:rPr lang="en-US" altLang="en-US" sz="2646" dirty="0"/>
              <a:t>Split address from CPU into two pieces</a:t>
            </a:r>
          </a:p>
          <a:p>
            <a:pPr lvl="1"/>
            <a:r>
              <a:rPr lang="en-US" altLang="en-US" sz="2205" dirty="0"/>
              <a:t>Page number (</a:t>
            </a:r>
            <a:r>
              <a:rPr lang="en-US" altLang="en-US" sz="2205" i="1" dirty="0"/>
              <a:t>p</a:t>
            </a:r>
            <a:r>
              <a:rPr lang="en-US" altLang="en-US" sz="2205" dirty="0"/>
              <a:t>)</a:t>
            </a:r>
          </a:p>
          <a:p>
            <a:pPr lvl="1"/>
            <a:r>
              <a:rPr lang="en-US" altLang="en-US" sz="2205" dirty="0"/>
              <a:t>Page offset (</a:t>
            </a:r>
            <a:r>
              <a:rPr lang="en-US" altLang="en-US" sz="2205" i="1" dirty="0"/>
              <a:t>d</a:t>
            </a:r>
            <a:r>
              <a:rPr lang="en-US" altLang="en-US" sz="2205" dirty="0"/>
              <a:t>)</a:t>
            </a:r>
          </a:p>
          <a:p>
            <a:r>
              <a:rPr lang="en-US" altLang="en-US" sz="2646" dirty="0"/>
              <a:t>Page number</a:t>
            </a:r>
          </a:p>
          <a:p>
            <a:pPr lvl="1"/>
            <a:r>
              <a:rPr lang="en-US" altLang="en-US" sz="2205" dirty="0"/>
              <a:t>Index into page table</a:t>
            </a:r>
          </a:p>
          <a:p>
            <a:pPr lvl="1"/>
            <a:r>
              <a:rPr lang="en-US" altLang="en-US" sz="2205" dirty="0"/>
              <a:t>Page table contains base address of page in physical memory</a:t>
            </a:r>
          </a:p>
          <a:p>
            <a:r>
              <a:rPr lang="en-US" altLang="en-US" sz="2646" dirty="0"/>
              <a:t>Page offset</a:t>
            </a:r>
          </a:p>
          <a:p>
            <a:pPr lvl="1"/>
            <a:r>
              <a:rPr lang="en-US" altLang="en-US" sz="2205" dirty="0"/>
              <a:t>Added to base address to get actual physical memory address</a:t>
            </a:r>
          </a:p>
          <a:p>
            <a:r>
              <a:rPr lang="en-US" altLang="en-US" sz="2646" dirty="0"/>
              <a:t>Page size = 2</a:t>
            </a:r>
            <a:r>
              <a:rPr lang="en-US" altLang="en-US" sz="2646" i="1" baseline="30000" dirty="0"/>
              <a:t>d</a:t>
            </a:r>
            <a:r>
              <a:rPr lang="en-US" altLang="en-US" sz="2646" dirty="0"/>
              <a:t> bytes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1CC8A1E-BC7F-4647-A05F-50E57F2A7C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E02BFEC-8318-6045-BA66-CDA1A643A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37B806C-9208-3C47-A0A1-E66CA828283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EDD000EB-B710-F844-BB91-C7DBB98DA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365" y="1696576"/>
            <a:ext cx="3672668" cy="126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Example: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• 4 KB (=4096 byte) pages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• 32 bit logical addresses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A4BC718F-EF67-CD46-8EFC-AFCCCAAD9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63" y="5223525"/>
            <a:ext cx="1840921" cy="551226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6" name="Rectangle 6">
            <a:extLst>
              <a:ext uri="{FF2B5EF4-FFF2-40B4-BE49-F238E27FC236}">
                <a16:creationId xmlns:a16="http://schemas.microsoft.com/office/drawing/2014/main" id="{241A0B2E-76D8-B94B-9328-5A4D40046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936" y="5223525"/>
            <a:ext cx="1119952" cy="551226"/>
          </a:xfrm>
          <a:prstGeom prst="rect">
            <a:avLst/>
          </a:prstGeom>
          <a:solidFill>
            <a:srgbClr val="62D6A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62D6AC"/>
            </a:extrusionClr>
            <a:contourClr>
              <a:srgbClr val="62D6A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d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7" name="AutoShape 7">
            <a:extLst>
              <a:ext uri="{FF2B5EF4-FFF2-40B4-BE49-F238E27FC236}">
                <a16:creationId xmlns:a16="http://schemas.microsoft.com/office/drawing/2014/main" id="{72AF921D-6556-2044-B71F-8E07A9835E81}"/>
              </a:ext>
            </a:extLst>
          </p:cNvPr>
          <p:cNvSpPr>
            <a:spLocks/>
          </p:cNvSpPr>
          <p:nvPr/>
        </p:nvSpPr>
        <p:spPr bwMode="auto">
          <a:xfrm rot="5400000">
            <a:off x="7029977" y="4136823"/>
            <a:ext cx="157493" cy="1840921"/>
          </a:xfrm>
          <a:prstGeom prst="leftBrace">
            <a:avLst>
              <a:gd name="adj1" fmla="val 9740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8" name="AutoShape 8">
            <a:extLst>
              <a:ext uri="{FF2B5EF4-FFF2-40B4-BE49-F238E27FC236}">
                <a16:creationId xmlns:a16="http://schemas.microsoft.com/office/drawing/2014/main" id="{9C6B2222-C448-0147-A379-EA4C12324682}"/>
              </a:ext>
            </a:extLst>
          </p:cNvPr>
          <p:cNvSpPr>
            <a:spLocks/>
          </p:cNvSpPr>
          <p:nvPr/>
        </p:nvSpPr>
        <p:spPr bwMode="auto">
          <a:xfrm rot="5400000">
            <a:off x="8475414" y="4462309"/>
            <a:ext cx="227490" cy="1119952"/>
          </a:xfrm>
          <a:prstGeom prst="leftBrace">
            <a:avLst>
              <a:gd name="adj1" fmla="val 410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9" name="Text Box 9">
            <a:extLst>
              <a:ext uri="{FF2B5EF4-FFF2-40B4-BE49-F238E27FC236}">
                <a16:creationId xmlns:a16="http://schemas.microsoft.com/office/drawing/2014/main" id="{EAC75793-685A-1849-9EF0-F84D3505C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280" y="3032620"/>
            <a:ext cx="1457318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535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4096</a:t>
            </a:r>
          </a:p>
        </p:txBody>
      </p:sp>
      <p:sp>
        <p:nvSpPr>
          <p:cNvPr id="40970" name="Text Box 10">
            <a:extLst>
              <a:ext uri="{FF2B5EF4-FFF2-40B4-BE49-F238E27FC236}">
                <a16:creationId xmlns:a16="http://schemas.microsoft.com/office/drawing/2014/main" id="{2625AB81-30EC-2249-A316-63610799C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427" y="3037869"/>
            <a:ext cx="1024507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 = 12</a:t>
            </a:r>
          </a:p>
        </p:txBody>
      </p:sp>
      <p:sp>
        <p:nvSpPr>
          <p:cNvPr id="40971" name="AutoShape 11">
            <a:extLst>
              <a:ext uri="{FF2B5EF4-FFF2-40B4-BE49-F238E27FC236}">
                <a16:creationId xmlns:a16="http://schemas.microsoft.com/office/drawing/2014/main" id="{27798A1B-CA73-BB4E-9F77-AA391737E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468" y="3137615"/>
            <a:ext cx="958959" cy="236239"/>
          </a:xfrm>
          <a:prstGeom prst="rightArrow">
            <a:avLst>
              <a:gd name="adj1" fmla="val 50000"/>
              <a:gd name="adj2" fmla="val 101482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72" name="AutoShape 12">
            <a:extLst>
              <a:ext uri="{FF2B5EF4-FFF2-40B4-BE49-F238E27FC236}">
                <a16:creationId xmlns:a16="http://schemas.microsoft.com/office/drawing/2014/main" id="{516ABFA9-771F-8140-93FD-6C9000D4B2D3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550579" y="4569929"/>
            <a:ext cx="236240" cy="2960873"/>
          </a:xfrm>
          <a:prstGeom prst="leftBrace">
            <a:avLst>
              <a:gd name="adj1" fmla="val 104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73" name="Text Box 13">
            <a:extLst>
              <a:ext uri="{FF2B5EF4-FFF2-40B4-BE49-F238E27FC236}">
                <a16:creationId xmlns:a16="http://schemas.microsoft.com/office/drawing/2014/main" id="{74E5F635-59D2-B24F-B28F-FDA3EC8CF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812" y="4455308"/>
            <a:ext cx="1066184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 bits</a:t>
            </a:r>
          </a:p>
        </p:txBody>
      </p:sp>
      <p:sp>
        <p:nvSpPr>
          <p:cNvPr id="40974" name="Text Box 14">
            <a:extLst>
              <a:ext uri="{FF2B5EF4-FFF2-40B4-BE49-F238E27FC236}">
                <a16:creationId xmlns:a16="http://schemas.microsoft.com/office/drawing/2014/main" id="{44195482-239E-244E-94F7-413C887B3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035" y="6266481"/>
            <a:ext cx="2959331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32 bit logical address</a:t>
            </a:r>
          </a:p>
        </p:txBody>
      </p:sp>
      <p:sp>
        <p:nvSpPr>
          <p:cNvPr id="40975" name="Text Box 15">
            <a:extLst>
              <a:ext uri="{FF2B5EF4-FFF2-40B4-BE49-F238E27FC236}">
                <a16:creationId xmlns:a16="http://schemas.microsoft.com/office/drawing/2014/main" id="{27670EE3-2B49-4748-A12F-5C6E3CAB1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331" y="4455308"/>
            <a:ext cx="2169051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32-12 = 20 bits</a:t>
            </a:r>
          </a:p>
        </p:txBody>
      </p:sp>
      <p:sp>
        <p:nvSpPr>
          <p:cNvPr id="40976" name="AutoShape 16">
            <a:extLst>
              <a:ext uri="{FF2B5EF4-FFF2-40B4-BE49-F238E27FC236}">
                <a16:creationId xmlns:a16="http://schemas.microsoft.com/office/drawing/2014/main" id="{11B48754-4BF1-C64C-B6E7-C1BC97B3098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96302" y="3803461"/>
            <a:ext cx="944959" cy="320237"/>
          </a:xfrm>
          <a:prstGeom prst="rightArrow">
            <a:avLst>
              <a:gd name="adj1" fmla="val 50000"/>
              <a:gd name="adj2" fmla="val 73770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2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5E10-F1CD-4AF6-977B-12EA6D9D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266B-FC76-44E7-B347-3F8153AD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simulate page replacement algorithms</a:t>
            </a:r>
          </a:p>
          <a:p>
            <a:pPr lvl="1"/>
            <a:r>
              <a:rPr lang="en-US" dirty="0"/>
              <a:t>FIFO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73A42-3F97-4CDB-B581-6CC0705EAA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C974E-C34E-4A66-A07C-1F8F7A3521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67373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9" name="Rectangle 55">
            <a:extLst>
              <a:ext uri="{FF2B5EF4-FFF2-40B4-BE49-F238E27FC236}">
                <a16:creationId xmlns:a16="http://schemas.microsoft.com/office/drawing/2014/main" id="{F4875458-D921-3C42-9C38-64DE6C0A73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translation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DE8DB4-8FE8-7C47-AC40-5EEB4FC49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Footer Placeholder 2">
            <a:extLst>
              <a:ext uri="{FF2B5EF4-FFF2-40B4-BE49-F238E27FC236}">
                <a16:creationId xmlns:a16="http://schemas.microsoft.com/office/drawing/2014/main" id="{3070EB66-7C1D-554F-B4F8-460F106EB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A53F2323-5A40-9C4E-89A9-739B444D00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A324D55-9BE6-8C49-9377-69A55720ED5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B0DE2D8-2E2B-A641-BD6B-7BC9FFA8D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936" y="3085117"/>
            <a:ext cx="880213" cy="37798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B3B574E3-C788-A145-AF9F-8E8DB41FB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343" y="1732425"/>
            <a:ext cx="158716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6998B36C-2546-BB48-8A29-7921796DA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567" y="30676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44ED8AF3-EB57-BD43-86C4-F47FBDFC7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649" y="3085117"/>
            <a:ext cx="640472" cy="377984"/>
          </a:xfrm>
          <a:prstGeom prst="rect">
            <a:avLst/>
          </a:prstGeom>
          <a:solidFill>
            <a:srgbClr val="62D6A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38EB0C3F-3939-C040-82B5-BC613CC92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284" y="30676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1992" name="Text Box 8">
            <a:extLst>
              <a:ext uri="{FF2B5EF4-FFF2-40B4-BE49-F238E27FC236}">
                <a16:creationId xmlns:a16="http://schemas.microsoft.com/office/drawing/2014/main" id="{66184EBF-D466-A243-88D0-187A03F9B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853" y="1968665"/>
            <a:ext cx="137402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cxnSp>
        <p:nvCxnSpPr>
          <p:cNvPr id="41993" name="AutoShape 9">
            <a:extLst>
              <a:ext uri="{FF2B5EF4-FFF2-40B4-BE49-F238E27FC236}">
                <a16:creationId xmlns:a16="http://schemas.microsoft.com/office/drawing/2014/main" id="{940A4D35-3C09-304F-A4A9-A45794F02A39}"/>
              </a:ext>
            </a:extLst>
          </p:cNvPr>
          <p:cNvCxnSpPr>
            <a:cxnSpLocks noChangeShapeType="1"/>
            <a:stCxn id="41988" idx="2"/>
            <a:endCxn id="41987" idx="0"/>
          </p:cNvCxnSpPr>
          <p:nvPr/>
        </p:nvCxnSpPr>
        <p:spPr bwMode="auto">
          <a:xfrm>
            <a:off x="2467924" y="2150968"/>
            <a:ext cx="132119" cy="934149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994" name="AutoShape 10">
            <a:extLst>
              <a:ext uri="{FF2B5EF4-FFF2-40B4-BE49-F238E27FC236}">
                <a16:creationId xmlns:a16="http://schemas.microsoft.com/office/drawing/2014/main" id="{9882077A-3018-804E-B936-96AB40687492}"/>
              </a:ext>
            </a:extLst>
          </p:cNvPr>
          <p:cNvCxnSpPr>
            <a:cxnSpLocks noChangeShapeType="1"/>
            <a:stCxn id="41992" idx="2"/>
            <a:endCxn id="41990" idx="0"/>
          </p:cNvCxnSpPr>
          <p:nvPr/>
        </p:nvCxnSpPr>
        <p:spPr bwMode="auto">
          <a:xfrm flipH="1">
            <a:off x="3363885" y="2387208"/>
            <a:ext cx="440981" cy="697909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995" name="Rectangle 11">
            <a:extLst>
              <a:ext uri="{FF2B5EF4-FFF2-40B4-BE49-F238E27FC236}">
                <a16:creationId xmlns:a16="http://schemas.microsoft.com/office/drawing/2014/main" id="{2131ADAB-BDFD-A349-BE27-72FF4D98F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4016078"/>
            <a:ext cx="1119952" cy="393733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6" name="Rectangle 12">
            <a:extLst>
              <a:ext uri="{FF2B5EF4-FFF2-40B4-BE49-F238E27FC236}">
                <a16:creationId xmlns:a16="http://schemas.microsoft.com/office/drawing/2014/main" id="{BAFDDBA2-1916-2E46-A0D7-D58B4152A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4409810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7" name="Rectangle 13">
            <a:extLst>
              <a:ext uri="{FF2B5EF4-FFF2-40B4-BE49-F238E27FC236}">
                <a16:creationId xmlns:a16="http://schemas.microsoft.com/office/drawing/2014/main" id="{324902CC-5615-A541-B9EF-F8A80FCC5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5354769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8" name="Rectangle 14">
            <a:extLst>
              <a:ext uri="{FF2B5EF4-FFF2-40B4-BE49-F238E27FC236}">
                <a16:creationId xmlns:a16="http://schemas.microsoft.com/office/drawing/2014/main" id="{318E75A8-7A69-CB4A-BE2F-FED83C23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5748503"/>
            <a:ext cx="1119952" cy="393733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9" name="Rectangle 15">
            <a:extLst>
              <a:ext uri="{FF2B5EF4-FFF2-40B4-BE49-F238E27FC236}">
                <a16:creationId xmlns:a16="http://schemas.microsoft.com/office/drawing/2014/main" id="{495ED77B-CAB0-0B48-BA44-48E6CE2BD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6142235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00" name="Text Box 16">
            <a:extLst>
              <a:ext uri="{FF2B5EF4-FFF2-40B4-BE49-F238E27FC236}">
                <a16:creationId xmlns:a16="http://schemas.microsoft.com/office/drawing/2014/main" id="{5FC6241D-AFBF-A047-A887-0C89FBAB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031" y="401607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2001" name="Text Box 17">
            <a:extLst>
              <a:ext uri="{FF2B5EF4-FFF2-40B4-BE49-F238E27FC236}">
                <a16:creationId xmlns:a16="http://schemas.microsoft.com/office/drawing/2014/main" id="{ACE9BA1F-686D-454B-A5CC-08D9C38B5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031" y="440981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002" name="Text Box 18">
            <a:extLst>
              <a:ext uri="{FF2B5EF4-FFF2-40B4-BE49-F238E27FC236}">
                <a16:creationId xmlns:a16="http://schemas.microsoft.com/office/drawing/2014/main" id="{1C97AF67-3E19-674B-A553-154DE4E37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202" y="5354769"/>
            <a:ext cx="5516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p-1</a:t>
            </a:r>
          </a:p>
        </p:txBody>
      </p:sp>
      <p:sp>
        <p:nvSpPr>
          <p:cNvPr id="42003" name="Text Box 19">
            <a:extLst>
              <a:ext uri="{FF2B5EF4-FFF2-40B4-BE49-F238E27FC236}">
                <a16:creationId xmlns:a16="http://schemas.microsoft.com/office/drawing/2014/main" id="{F372B336-FEA6-8F44-930B-164549A2E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536" y="5748503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2004" name="Text Box 20">
            <a:extLst>
              <a:ext uri="{FF2B5EF4-FFF2-40B4-BE49-F238E27FC236}">
                <a16:creationId xmlns:a16="http://schemas.microsoft.com/office/drawing/2014/main" id="{86074642-033E-0D4B-B8A3-A8DF90D02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869" y="6142235"/>
            <a:ext cx="61253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p+1</a:t>
            </a:r>
          </a:p>
        </p:txBody>
      </p:sp>
      <p:cxnSp>
        <p:nvCxnSpPr>
          <p:cNvPr id="42005" name="AutoShape 21">
            <a:extLst>
              <a:ext uri="{FF2B5EF4-FFF2-40B4-BE49-F238E27FC236}">
                <a16:creationId xmlns:a16="http://schemas.microsoft.com/office/drawing/2014/main" id="{82B5F032-3A4B-6249-B46A-E56BDB65AB1E}"/>
              </a:ext>
            </a:extLst>
          </p:cNvPr>
          <p:cNvCxnSpPr>
            <a:cxnSpLocks noChangeShapeType="1"/>
            <a:stCxn id="41987" idx="2"/>
            <a:endCxn id="41998" idx="1"/>
          </p:cNvCxnSpPr>
          <p:nvPr/>
        </p:nvCxnSpPr>
        <p:spPr bwMode="auto">
          <a:xfrm rot="16200000" flipH="1">
            <a:off x="1858950" y="4205069"/>
            <a:ext cx="2483143" cy="999208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06" name="Text Box 22">
            <a:extLst>
              <a:ext uri="{FF2B5EF4-FFF2-40B4-BE49-F238E27FC236}">
                <a16:creationId xmlns:a16="http://schemas.microsoft.com/office/drawing/2014/main" id="{1C1B30D9-7789-E143-A9EB-30154E415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67" y="5748503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07" name="Rectangle 23">
            <a:extLst>
              <a:ext uri="{FF2B5EF4-FFF2-40B4-BE49-F238E27FC236}">
                <a16:creationId xmlns:a16="http://schemas.microsoft.com/office/drawing/2014/main" id="{DD390B9E-40F4-2441-935E-B5C64C735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809" y="3085117"/>
            <a:ext cx="880213" cy="377984"/>
          </a:xfrm>
          <a:prstGeom prst="rect">
            <a:avLst/>
          </a:prstGeom>
          <a:solidFill>
            <a:srgbClr val="184B8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08" name="Text Box 24">
            <a:extLst>
              <a:ext uri="{FF2B5EF4-FFF2-40B4-BE49-F238E27FC236}">
                <a16:creationId xmlns:a16="http://schemas.microsoft.com/office/drawing/2014/main" id="{D2ECD686-F7CC-B24A-93DE-700C6D511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006" y="3069367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09" name="Rectangle 25">
            <a:extLst>
              <a:ext uri="{FF2B5EF4-FFF2-40B4-BE49-F238E27FC236}">
                <a16:creationId xmlns:a16="http://schemas.microsoft.com/office/drawing/2014/main" id="{5601A674-5A27-8F42-8D6E-4450A0D62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771" y="3085117"/>
            <a:ext cx="640472" cy="377984"/>
          </a:xfrm>
          <a:prstGeom prst="rect">
            <a:avLst/>
          </a:prstGeom>
          <a:solidFill>
            <a:srgbClr val="62D6A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0" name="Text Box 26">
            <a:extLst>
              <a:ext uri="{FF2B5EF4-FFF2-40B4-BE49-F238E27FC236}">
                <a16:creationId xmlns:a16="http://schemas.microsoft.com/office/drawing/2014/main" id="{15D8A1C0-3EDF-1241-8598-C5CC0B31A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407" y="306936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42011" name="AutoShape 27">
            <a:extLst>
              <a:ext uri="{FF2B5EF4-FFF2-40B4-BE49-F238E27FC236}">
                <a16:creationId xmlns:a16="http://schemas.microsoft.com/office/drawing/2014/main" id="{40D3D331-B4F8-D942-A033-25D0F9A7A16F}"/>
              </a:ext>
            </a:extLst>
          </p:cNvPr>
          <p:cNvCxnSpPr>
            <a:cxnSpLocks noChangeShapeType="1"/>
            <a:stCxn id="41998" idx="3"/>
            <a:endCxn id="42007" idx="2"/>
          </p:cNvCxnSpPr>
          <p:nvPr/>
        </p:nvCxnSpPr>
        <p:spPr bwMode="auto">
          <a:xfrm flipV="1">
            <a:off x="4720077" y="3463101"/>
            <a:ext cx="841713" cy="248314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12" name="Text Box 28">
            <a:extLst>
              <a:ext uri="{FF2B5EF4-FFF2-40B4-BE49-F238E27FC236}">
                <a16:creationId xmlns:a16="http://schemas.microsoft.com/office/drawing/2014/main" id="{2A11D03A-1F21-0A42-A777-9AB33676D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612" y="1595931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cxnSp>
        <p:nvCxnSpPr>
          <p:cNvPr id="42013" name="AutoShape 29">
            <a:extLst>
              <a:ext uri="{FF2B5EF4-FFF2-40B4-BE49-F238E27FC236}">
                <a16:creationId xmlns:a16="http://schemas.microsoft.com/office/drawing/2014/main" id="{000ABE65-EC43-4B4C-AC27-B53D38532459}"/>
              </a:ext>
            </a:extLst>
          </p:cNvPr>
          <p:cNvCxnSpPr>
            <a:cxnSpLocks noChangeShapeType="1"/>
            <a:stCxn id="42012" idx="2"/>
            <a:endCxn id="42007" idx="0"/>
          </p:cNvCxnSpPr>
          <p:nvPr/>
        </p:nvCxnSpPr>
        <p:spPr bwMode="auto">
          <a:xfrm flipH="1">
            <a:off x="5560916" y="2014474"/>
            <a:ext cx="239739" cy="1070643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014" name="AutoShape 30">
            <a:extLst>
              <a:ext uri="{FF2B5EF4-FFF2-40B4-BE49-F238E27FC236}">
                <a16:creationId xmlns:a16="http://schemas.microsoft.com/office/drawing/2014/main" id="{D24E8F78-D6B3-D248-82D7-6CF075D0FD55}"/>
              </a:ext>
            </a:extLst>
          </p:cNvPr>
          <p:cNvCxnSpPr>
            <a:cxnSpLocks noChangeShapeType="1"/>
            <a:stCxn id="41991" idx="2"/>
            <a:endCxn id="42009" idx="0"/>
          </p:cNvCxnSpPr>
          <p:nvPr/>
        </p:nvCxnSpPr>
        <p:spPr bwMode="auto">
          <a:xfrm rot="5400000" flipH="1" flipV="1">
            <a:off x="4642923" y="1806077"/>
            <a:ext cx="401044" cy="2959123"/>
          </a:xfrm>
          <a:prstGeom prst="bentConnector5">
            <a:avLst>
              <a:gd name="adj1" fmla="val -57001"/>
              <a:gd name="adj2" fmla="val 47353"/>
              <a:gd name="adj3" fmla="val 157001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15" name="Text Box 31">
            <a:extLst>
              <a:ext uri="{FF2B5EF4-FFF2-40B4-BE49-F238E27FC236}">
                <a16:creationId xmlns:a16="http://schemas.microsoft.com/office/drawing/2014/main" id="{51411B04-F151-2B42-88C9-020FD2E65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857" y="480354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016" name="Rectangle 32">
            <a:extLst>
              <a:ext uri="{FF2B5EF4-FFF2-40B4-BE49-F238E27FC236}">
                <a16:creationId xmlns:a16="http://schemas.microsoft.com/office/drawing/2014/main" id="{BBA4ABCB-79BA-F740-8EEF-06576335B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2598639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7" name="Rectangle 33">
            <a:extLst>
              <a:ext uri="{FF2B5EF4-FFF2-40B4-BE49-F238E27FC236}">
                <a16:creationId xmlns:a16="http://schemas.microsoft.com/office/drawing/2014/main" id="{33BC7D72-DCA2-374E-B33F-98AC807A9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2992371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8" name="Rectangle 34">
            <a:extLst>
              <a:ext uri="{FF2B5EF4-FFF2-40B4-BE49-F238E27FC236}">
                <a16:creationId xmlns:a16="http://schemas.microsoft.com/office/drawing/2014/main" id="{615E61C0-0CF7-2F4E-867A-0DE5A5DA7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173571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9" name="Rectangle 35">
            <a:extLst>
              <a:ext uri="{FF2B5EF4-FFF2-40B4-BE49-F238E27FC236}">
                <a16:creationId xmlns:a16="http://schemas.microsoft.com/office/drawing/2014/main" id="{0F8AE51C-7646-C940-B787-2DE310BA6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567303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0" name="Rectangle 36">
            <a:extLst>
              <a:ext uri="{FF2B5EF4-FFF2-40B4-BE49-F238E27FC236}">
                <a16:creationId xmlns:a16="http://schemas.microsoft.com/office/drawing/2014/main" id="{895DF602-8AE6-F941-9967-5CEE38322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961037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1" name="Rectangle 37">
            <a:extLst>
              <a:ext uri="{FF2B5EF4-FFF2-40B4-BE49-F238E27FC236}">
                <a16:creationId xmlns:a16="http://schemas.microsoft.com/office/drawing/2014/main" id="{C9082DFB-CA89-C04D-BDC8-1A399388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5354769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2" name="Text Box 38">
            <a:extLst>
              <a:ext uri="{FF2B5EF4-FFF2-40B4-BE49-F238E27FC236}">
                <a16:creationId xmlns:a16="http://schemas.microsoft.com/office/drawing/2014/main" id="{F02C5506-D017-4C44-A91D-545A212F1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1097" y="6614715"/>
            <a:ext cx="128900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</a:t>
            </a:r>
          </a:p>
        </p:txBody>
      </p:sp>
      <p:sp>
        <p:nvSpPr>
          <p:cNvPr id="42023" name="Text Box 39">
            <a:extLst>
              <a:ext uri="{FF2B5EF4-FFF2-40B4-BE49-F238E27FC236}">
                <a16:creationId xmlns:a16="http://schemas.microsoft.com/office/drawing/2014/main" id="{3ABD0F1E-C193-8E45-8362-6AD29190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833" y="6220982"/>
            <a:ext cx="205042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memory</a:t>
            </a:r>
          </a:p>
        </p:txBody>
      </p:sp>
      <p:sp>
        <p:nvSpPr>
          <p:cNvPr id="42024" name="Text Box 40">
            <a:extLst>
              <a:ext uri="{FF2B5EF4-FFF2-40B4-BE49-F238E27FC236}">
                <a16:creationId xmlns:a16="http://schemas.microsoft.com/office/drawing/2014/main" id="{95952FA3-122F-3E41-8BE7-755607766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790" y="259863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2025" name="Text Box 41">
            <a:extLst>
              <a:ext uri="{FF2B5EF4-FFF2-40B4-BE49-F238E27FC236}">
                <a16:creationId xmlns:a16="http://schemas.microsoft.com/office/drawing/2014/main" id="{AE6CAF3B-6F50-584F-9587-B48EFAB1A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790" y="2992371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026" name="Text Box 42">
            <a:extLst>
              <a:ext uri="{FF2B5EF4-FFF2-40B4-BE49-F238E27FC236}">
                <a16:creationId xmlns:a16="http://schemas.microsoft.com/office/drawing/2014/main" id="{B8BDE938-1A24-9F40-90CD-DF7835774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429" y="3464851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027" name="Text Box 43">
            <a:extLst>
              <a:ext uri="{FF2B5EF4-FFF2-40B4-BE49-F238E27FC236}">
                <a16:creationId xmlns:a16="http://schemas.microsoft.com/office/drawing/2014/main" id="{3EBAA49E-D294-C142-9AAA-DC093A752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1017" y="4173571"/>
            <a:ext cx="506737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f-1</a:t>
            </a:r>
          </a:p>
        </p:txBody>
      </p:sp>
      <p:sp>
        <p:nvSpPr>
          <p:cNvPr id="42028" name="Text Box 44">
            <a:extLst>
              <a:ext uri="{FF2B5EF4-FFF2-40B4-BE49-F238E27FC236}">
                <a16:creationId xmlns:a16="http://schemas.microsoft.com/office/drawing/2014/main" id="{42CC2D92-81FA-604E-AE61-CEECD5531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2352" y="4567303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29" name="Text Box 45">
            <a:extLst>
              <a:ext uri="{FF2B5EF4-FFF2-40B4-BE49-F238E27FC236}">
                <a16:creationId xmlns:a16="http://schemas.microsoft.com/office/drawing/2014/main" id="{3941A395-8A09-A243-BE9E-150F71F02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9686" y="4961037"/>
            <a:ext cx="56765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f+1</a:t>
            </a:r>
          </a:p>
        </p:txBody>
      </p:sp>
      <p:sp>
        <p:nvSpPr>
          <p:cNvPr id="42030" name="Text Box 46">
            <a:extLst>
              <a:ext uri="{FF2B5EF4-FFF2-40B4-BE49-F238E27FC236}">
                <a16:creationId xmlns:a16="http://schemas.microsoft.com/office/drawing/2014/main" id="{EDAAEE5B-0746-AD4F-9D41-67A1D5B02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435" y="5354769"/>
            <a:ext cx="56765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f+2</a:t>
            </a:r>
          </a:p>
        </p:txBody>
      </p:sp>
      <p:sp>
        <p:nvSpPr>
          <p:cNvPr id="42031" name="Text Box 47">
            <a:extLst>
              <a:ext uri="{FF2B5EF4-FFF2-40B4-BE49-F238E27FC236}">
                <a16:creationId xmlns:a16="http://schemas.microsoft.com/office/drawing/2014/main" id="{3C95CB9F-3AA4-A34B-80A0-8D52BE83A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429" y="574850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2032" name="AutoShape 48">
            <a:extLst>
              <a:ext uri="{FF2B5EF4-FFF2-40B4-BE49-F238E27FC236}">
                <a16:creationId xmlns:a16="http://schemas.microsoft.com/office/drawing/2014/main" id="{EF4FBB50-D977-BC4C-AF2D-E49FDC0C9BBF}"/>
              </a:ext>
            </a:extLst>
          </p:cNvPr>
          <p:cNvCxnSpPr>
            <a:cxnSpLocks noChangeShapeType="1"/>
            <a:stCxn id="42009" idx="3"/>
            <a:endCxn id="42019" idx="1"/>
          </p:cNvCxnSpPr>
          <p:nvPr/>
        </p:nvCxnSpPr>
        <p:spPr bwMode="auto">
          <a:xfrm>
            <a:off x="6643244" y="3274109"/>
            <a:ext cx="1116452" cy="149093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33" name="Text Box 49">
            <a:extLst>
              <a:ext uri="{FF2B5EF4-FFF2-40B4-BE49-F238E27FC236}">
                <a16:creationId xmlns:a16="http://schemas.microsoft.com/office/drawing/2014/main" id="{06B57AAF-DBF8-0F47-A155-875B12372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746" y="1595931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cxnSp>
        <p:nvCxnSpPr>
          <p:cNvPr id="42034" name="AutoShape 50">
            <a:extLst>
              <a:ext uri="{FF2B5EF4-FFF2-40B4-BE49-F238E27FC236}">
                <a16:creationId xmlns:a16="http://schemas.microsoft.com/office/drawing/2014/main" id="{1EB56EB1-335F-8F47-84A7-A42E4DB36F7D}"/>
              </a:ext>
            </a:extLst>
          </p:cNvPr>
          <p:cNvCxnSpPr>
            <a:cxnSpLocks noChangeShapeType="1"/>
            <a:stCxn id="42033" idx="2"/>
            <a:endCxn id="42024" idx="0"/>
          </p:cNvCxnSpPr>
          <p:nvPr/>
        </p:nvCxnSpPr>
        <p:spPr bwMode="auto">
          <a:xfrm>
            <a:off x="8493789" y="2014474"/>
            <a:ext cx="548601" cy="584164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2035" name="Group 51">
            <a:extLst>
              <a:ext uri="{FF2B5EF4-FFF2-40B4-BE49-F238E27FC236}">
                <a16:creationId xmlns:a16="http://schemas.microsoft.com/office/drawing/2014/main" id="{557607D4-DA6F-FC41-9086-36EDDC00F3D4}"/>
              </a:ext>
            </a:extLst>
          </p:cNvPr>
          <p:cNvGrpSpPr>
            <a:grpSpLocks/>
          </p:cNvGrpSpPr>
          <p:nvPr/>
        </p:nvGrpSpPr>
        <p:grpSpPr bwMode="auto">
          <a:xfrm>
            <a:off x="560505" y="2598640"/>
            <a:ext cx="932710" cy="920460"/>
            <a:chOff x="320" y="1485"/>
            <a:chExt cx="533" cy="526"/>
          </a:xfrm>
        </p:grpSpPr>
        <p:sp>
          <p:nvSpPr>
            <p:cNvPr id="42036" name="Rectangle 52">
              <a:extLst>
                <a:ext uri="{FF2B5EF4-FFF2-40B4-BE49-F238E27FC236}">
                  <a16:creationId xmlns:a16="http://schemas.microsoft.com/office/drawing/2014/main" id="{B47B87B9-2E5E-A548-BF0C-71C8BE121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" y="1485"/>
              <a:ext cx="110" cy="288"/>
            </a:xfrm>
            <a:prstGeom prst="rect">
              <a:avLst/>
            </a:prstGeom>
            <a:solidFill>
              <a:srgbClr val="5DA31E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5DA31E"/>
              </a:extrusionClr>
              <a:contourClr>
                <a:srgbClr val="5DA31E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lIns="95343" tIns="47672" rIns="95343" bIns="47672">
              <a:spAutoFit/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037" name="Text Box 53">
              <a:extLst>
                <a:ext uri="{FF2B5EF4-FFF2-40B4-BE49-F238E27FC236}">
                  <a16:creationId xmlns:a16="http://schemas.microsoft.com/office/drawing/2014/main" id="{B672AD65-B366-6F4F-950C-410B9FF3A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" y="1733"/>
              <a:ext cx="471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DA31E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343" tIns="47672" rIns="95343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5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CPU</a:t>
              </a:r>
            </a:p>
          </p:txBody>
        </p:sp>
      </p:grpSp>
      <p:cxnSp>
        <p:nvCxnSpPr>
          <p:cNvPr id="42038" name="AutoShape 54">
            <a:extLst>
              <a:ext uri="{FF2B5EF4-FFF2-40B4-BE49-F238E27FC236}">
                <a16:creationId xmlns:a16="http://schemas.microsoft.com/office/drawing/2014/main" id="{655A659F-A6F7-0B4E-9E54-A1F4F9023FA5}"/>
              </a:ext>
            </a:extLst>
          </p:cNvPr>
          <p:cNvCxnSpPr>
            <a:cxnSpLocks noChangeShapeType="1"/>
            <a:stCxn id="42036" idx="3"/>
            <a:endCxn id="41987" idx="1"/>
          </p:cNvCxnSpPr>
          <p:nvPr/>
        </p:nvCxnSpPr>
        <p:spPr bwMode="auto">
          <a:xfrm>
            <a:off x="752997" y="2850628"/>
            <a:ext cx="1406939" cy="4234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58028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2A6C-7AC8-4269-9A83-E123FEBC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68D5-F565-4022-AB14-68F0FB152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1D01A-DF0A-4C7C-9CA5-403AC9A870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7515D-B8E7-4D51-A5DB-A54A508B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BAE04-D305-47B5-A9D0-7AF50217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73" y="1450975"/>
            <a:ext cx="7368527" cy="49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8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91EC-34DD-4168-A6E5-60DF944D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A72C-24C7-40AB-9B55-AEA270B3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48265-B7C8-4195-AC7C-1FDF22FA7C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66BA-933E-4051-AA81-4D554CBA8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B6F70-A5FF-44C4-B29D-68B767E28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898035"/>
            <a:ext cx="9278192" cy="61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6C4B-8311-459C-96B7-86C029AA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number vs.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7ED3-E69F-4C79-AC94-7600EFE97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29EAE-D196-4091-B975-0A5126C9227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08E8A-D6B0-48C3-8A7F-324BAA29B1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264EE-41BF-4FDF-8C91-6CB53FB6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33" y="1396904"/>
            <a:ext cx="8170960" cy="54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27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23" name="Rectangle 71">
            <a:extLst>
              <a:ext uri="{FF2B5EF4-FFF2-40B4-BE49-F238E27FC236}">
                <a16:creationId xmlns:a16="http://schemas.microsoft.com/office/drawing/2014/main" id="{92F996F9-41A5-1E4F-8A71-56930189F9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 1: Two-level page tables</a:t>
            </a:r>
          </a:p>
        </p:txBody>
      </p:sp>
      <p:sp>
        <p:nvSpPr>
          <p:cNvPr id="49224" name="Rectangle 72">
            <a:extLst>
              <a:ext uri="{FF2B5EF4-FFF2-40B4-BE49-F238E27FC236}">
                <a16:creationId xmlns:a16="http://schemas.microsoft.com/office/drawing/2014/main" id="{CF02A81A-251A-9845-8098-78F4F58F3C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4899153" cy="6141298"/>
          </a:xfrm>
        </p:spPr>
        <p:txBody>
          <a:bodyPr/>
          <a:lstStyle/>
          <a:p>
            <a:r>
              <a:rPr lang="en-US" altLang="en-US" sz="2205" dirty="0"/>
              <a:t>Problem: page tables can be too large</a:t>
            </a:r>
          </a:p>
          <a:p>
            <a:pPr lvl="1"/>
            <a:r>
              <a:rPr lang="en-US" altLang="en-US" sz="1984" dirty="0"/>
              <a:t>2</a:t>
            </a:r>
            <a:r>
              <a:rPr lang="en-US" altLang="en-US" sz="1984" baseline="30000" dirty="0"/>
              <a:t>32</a:t>
            </a:r>
            <a:r>
              <a:rPr lang="en-US" altLang="en-US" sz="1984" dirty="0"/>
              <a:t> bytes in 4KB pages need 1 million PTEs</a:t>
            </a:r>
          </a:p>
          <a:p>
            <a:r>
              <a:rPr lang="en-US" altLang="en-US" sz="2205" dirty="0"/>
              <a:t>Solution: use multi-level page tables</a:t>
            </a:r>
          </a:p>
          <a:p>
            <a:pPr lvl="1"/>
            <a:r>
              <a:rPr lang="en-US" altLang="en-US" sz="1984" dirty="0"/>
              <a:t>“Page size” in first page table is large (megabytes)</a:t>
            </a:r>
          </a:p>
          <a:p>
            <a:pPr lvl="1"/>
            <a:r>
              <a:rPr lang="en-US" altLang="en-US" sz="1984" dirty="0"/>
              <a:t>PTE marked invalid in first page table needs no 2nd level page table</a:t>
            </a:r>
          </a:p>
          <a:p>
            <a:r>
              <a:rPr lang="en-US" altLang="en-US" sz="2205" dirty="0"/>
              <a:t>1st level page table has pointers to 2nd level page tables</a:t>
            </a:r>
          </a:p>
          <a:p>
            <a:r>
              <a:rPr lang="en-US" altLang="en-US" sz="2205" dirty="0"/>
              <a:t>2nd level page table has actual physical page numbers in it</a:t>
            </a:r>
          </a:p>
          <a:p>
            <a:pPr lvl="1"/>
            <a:endParaRPr lang="en-US" altLang="en-US" sz="1984" dirty="0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A5BFC97F-4AE6-7344-BA26-EBD50D951F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72" name="Slide Number Placeholder 5">
            <a:extLst>
              <a:ext uri="{FF2B5EF4-FFF2-40B4-BE49-F238E27FC236}">
                <a16:creationId xmlns:a16="http://schemas.microsoft.com/office/drawing/2014/main" id="{C26038B4-F6C8-B548-AE10-9AC88FE0C5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0E0196B-1265-FC41-B20C-AE4B1D5D73E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62F2AED-B857-3042-8286-42B2A46E6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5643508"/>
            <a:ext cx="799716" cy="236239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74AA077-4DFB-EB4E-B996-C69ACE6EC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459765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884</a:t>
            </a:r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6E50F821-19C4-274F-AA3F-D5DA6E4D7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879747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960</a:t>
            </a: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A3C0DE4B-E048-FE46-BBA5-7264F0B66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6635714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955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F2F880F5-D8F9-2945-B52E-ADFBEF5BC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375768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9" name="Text Box 7">
            <a:extLst>
              <a:ext uri="{FF2B5EF4-FFF2-40B4-BE49-F238E27FC236}">
                <a16:creationId xmlns:a16="http://schemas.microsoft.com/office/drawing/2014/main" id="{B9D1C80C-43BC-C943-BE09-80D5FAD76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2495393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60" name="Line 8">
            <a:extLst>
              <a:ext uri="{FF2B5EF4-FFF2-40B4-BE49-F238E27FC236}">
                <a16:creationId xmlns:a16="http://schemas.microsoft.com/office/drawing/2014/main" id="{79EEC4D0-46F0-624C-9CD2-B76EAD7EF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167992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1" name="Rectangle 9">
            <a:extLst>
              <a:ext uri="{FF2B5EF4-FFF2-40B4-BE49-F238E27FC236}">
                <a16:creationId xmlns:a16="http://schemas.microsoft.com/office/drawing/2014/main" id="{3BAE07A9-BC62-DD4A-B0AA-FF2305305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1763923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220</a:t>
            </a:r>
          </a:p>
        </p:txBody>
      </p:sp>
      <p:sp>
        <p:nvSpPr>
          <p:cNvPr id="49162" name="Rectangle 10">
            <a:extLst>
              <a:ext uri="{FF2B5EF4-FFF2-40B4-BE49-F238E27FC236}">
                <a16:creationId xmlns:a16="http://schemas.microsoft.com/office/drawing/2014/main" id="{D181083D-F218-D149-97BC-27A172BE1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2183905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657</a:t>
            </a:r>
          </a:p>
        </p:txBody>
      </p:sp>
      <p:sp>
        <p:nvSpPr>
          <p:cNvPr id="49163" name="Rectangle 11">
            <a:extLst>
              <a:ext uri="{FF2B5EF4-FFF2-40B4-BE49-F238E27FC236}">
                <a16:creationId xmlns:a16="http://schemas.microsoft.com/office/drawing/2014/main" id="{BE69A3C2-968B-4F42-8D41-3199C4F58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2939873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401</a:t>
            </a:r>
          </a:p>
        </p:txBody>
      </p:sp>
      <p:sp>
        <p:nvSpPr>
          <p:cNvPr id="49164" name="Rectangle 12">
            <a:extLst>
              <a:ext uri="{FF2B5EF4-FFF2-40B4-BE49-F238E27FC236}">
                <a16:creationId xmlns:a16="http://schemas.microsoft.com/office/drawing/2014/main" id="{1EE3859D-3D34-3845-AAD6-48184748C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1679927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5" name="Rectangle 13">
            <a:extLst>
              <a:ext uri="{FF2B5EF4-FFF2-40B4-BE49-F238E27FC236}">
                <a16:creationId xmlns:a16="http://schemas.microsoft.com/office/drawing/2014/main" id="{0834F6E5-5A15-FF44-AD85-9ED0750DB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3176114"/>
            <a:ext cx="799716" cy="393733"/>
          </a:xfrm>
          <a:prstGeom prst="rect">
            <a:avLst/>
          </a:prstGeom>
          <a:solidFill>
            <a:srgbClr val="DC54A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C54AD"/>
            </a:extrusionClr>
            <a:contourClr>
              <a:srgbClr val="DC54A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6" name="Rectangle 14">
            <a:extLst>
              <a:ext uri="{FF2B5EF4-FFF2-40B4-BE49-F238E27FC236}">
                <a16:creationId xmlns:a16="http://schemas.microsoft.com/office/drawing/2014/main" id="{8236B2FA-9C30-8D4A-9654-F067D8A03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993" y="1601182"/>
            <a:ext cx="1440188" cy="5512263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9" name="Rectangle 17">
            <a:extLst>
              <a:ext uri="{FF2B5EF4-FFF2-40B4-BE49-F238E27FC236}">
                <a16:creationId xmlns:a16="http://schemas.microsoft.com/office/drawing/2014/main" id="{73562AB4-05EF-ED49-8399-1ED012874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2782380"/>
            <a:ext cx="799716" cy="393734"/>
          </a:xfrm>
          <a:prstGeom prst="rect">
            <a:avLst/>
          </a:prstGeom>
          <a:solidFill>
            <a:srgbClr val="5FBD7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70" name="Rectangle 18">
            <a:extLst>
              <a:ext uri="{FF2B5EF4-FFF2-40B4-BE49-F238E27FC236}">
                <a16:creationId xmlns:a16="http://schemas.microsoft.com/office/drawing/2014/main" id="{32A3891C-61F9-114C-B8F3-DDFDDD576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4357312"/>
            <a:ext cx="799716" cy="393734"/>
          </a:xfrm>
          <a:prstGeom prst="rect">
            <a:avLst/>
          </a:prstGeom>
          <a:solidFill>
            <a:srgbClr val="FFCC1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CC18"/>
            </a:extrusionClr>
            <a:contourClr>
              <a:srgbClr val="FFCC1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71" name="Text Box 19">
            <a:extLst>
              <a:ext uri="{FF2B5EF4-FFF2-40B4-BE49-F238E27FC236}">
                <a16:creationId xmlns:a16="http://schemas.microsoft.com/office/drawing/2014/main" id="{A676697E-2F7F-3E49-B6F0-ACF59DB77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2539" y="364859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2" name="Text Box 20">
            <a:extLst>
              <a:ext uri="{FF2B5EF4-FFF2-40B4-BE49-F238E27FC236}">
                <a16:creationId xmlns:a16="http://schemas.microsoft.com/office/drawing/2014/main" id="{3D6DE510-0910-5B44-95CD-018784BB1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280" y="4751046"/>
            <a:ext cx="1289002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1st level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</a:t>
            </a:r>
          </a:p>
        </p:txBody>
      </p:sp>
      <p:cxnSp>
        <p:nvCxnSpPr>
          <p:cNvPr id="49173" name="AutoShape 21">
            <a:extLst>
              <a:ext uri="{FF2B5EF4-FFF2-40B4-BE49-F238E27FC236}">
                <a16:creationId xmlns:a16="http://schemas.microsoft.com/office/drawing/2014/main" id="{1048BCCB-D72B-0743-9273-82F7D4DD1F9D}"/>
              </a:ext>
            </a:extLst>
          </p:cNvPr>
          <p:cNvCxnSpPr>
            <a:cxnSpLocks noChangeShapeType="1"/>
            <a:stCxn id="49169" idx="3"/>
            <a:endCxn id="49160" idx="0"/>
          </p:cNvCxnSpPr>
          <p:nvPr/>
        </p:nvCxnSpPr>
        <p:spPr bwMode="auto">
          <a:xfrm flipV="1">
            <a:off x="6172514" y="1679928"/>
            <a:ext cx="799715" cy="130019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74" name="AutoShape 22">
            <a:extLst>
              <a:ext uri="{FF2B5EF4-FFF2-40B4-BE49-F238E27FC236}">
                <a16:creationId xmlns:a16="http://schemas.microsoft.com/office/drawing/2014/main" id="{CCA26FE2-63AD-464D-A9F2-9C378A2BF665}"/>
              </a:ext>
            </a:extLst>
          </p:cNvPr>
          <p:cNvCxnSpPr>
            <a:cxnSpLocks noChangeShapeType="1"/>
            <a:stCxn id="49165" idx="3"/>
            <a:endCxn id="49207" idx="0"/>
          </p:cNvCxnSpPr>
          <p:nvPr/>
        </p:nvCxnSpPr>
        <p:spPr bwMode="auto">
          <a:xfrm>
            <a:off x="6172514" y="3373855"/>
            <a:ext cx="799715" cy="15399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75" name="AutoShape 23">
            <a:extLst>
              <a:ext uri="{FF2B5EF4-FFF2-40B4-BE49-F238E27FC236}">
                <a16:creationId xmlns:a16="http://schemas.microsoft.com/office/drawing/2014/main" id="{40B4A557-550B-A746-9FB0-6F2C0E863370}"/>
              </a:ext>
            </a:extLst>
          </p:cNvPr>
          <p:cNvCxnSpPr>
            <a:cxnSpLocks noChangeShapeType="1"/>
            <a:stCxn id="49170" idx="3"/>
            <a:endCxn id="49213" idx="0"/>
          </p:cNvCxnSpPr>
          <p:nvPr/>
        </p:nvCxnSpPr>
        <p:spPr bwMode="auto">
          <a:xfrm>
            <a:off x="6172514" y="4555055"/>
            <a:ext cx="799715" cy="820714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76" name="Text Box 24">
            <a:extLst>
              <a:ext uri="{FF2B5EF4-FFF2-40B4-BE49-F238E27FC236}">
                <a16:creationId xmlns:a16="http://schemas.microsoft.com/office/drawing/2014/main" id="{F022DDDB-3EBE-8449-9698-9630202EC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048" y="6325978"/>
            <a:ext cx="1393198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2nd level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tables</a:t>
            </a:r>
          </a:p>
        </p:txBody>
      </p:sp>
      <p:sp>
        <p:nvSpPr>
          <p:cNvPr id="49177" name="Text Box 25">
            <a:extLst>
              <a:ext uri="{FF2B5EF4-FFF2-40B4-BE49-F238E27FC236}">
                <a16:creationId xmlns:a16="http://schemas.microsoft.com/office/drawing/2014/main" id="{DC07C7FA-2967-5A43-AF10-2E0139DFE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5879747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8" name="Text Box 26">
            <a:extLst>
              <a:ext uri="{FF2B5EF4-FFF2-40B4-BE49-F238E27FC236}">
                <a16:creationId xmlns:a16="http://schemas.microsoft.com/office/drawing/2014/main" id="{2679E74C-ECBA-CA41-A82E-818FD7ABA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3989829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9" name="Text Box 27">
            <a:extLst>
              <a:ext uri="{FF2B5EF4-FFF2-40B4-BE49-F238E27FC236}">
                <a16:creationId xmlns:a16="http://schemas.microsoft.com/office/drawing/2014/main" id="{704AAB3D-3FBC-3F4E-9CED-1A93DCCC6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3438603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0" name="Text Box 28">
            <a:extLst>
              <a:ext uri="{FF2B5EF4-FFF2-40B4-BE49-F238E27FC236}">
                <a16:creationId xmlns:a16="http://schemas.microsoft.com/office/drawing/2014/main" id="{1532BC1C-266A-FB4F-A5A2-4C65CBA74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2887376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1" name="Text Box 29">
            <a:extLst>
              <a:ext uri="{FF2B5EF4-FFF2-40B4-BE49-F238E27FC236}">
                <a16:creationId xmlns:a16="http://schemas.microsoft.com/office/drawing/2014/main" id="{C7027FAA-EDC4-7D4A-B5B5-DF0271735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2336150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2" name="Text Box 30">
            <a:extLst>
              <a:ext uri="{FF2B5EF4-FFF2-40B4-BE49-F238E27FC236}">
                <a16:creationId xmlns:a16="http://schemas.microsoft.com/office/drawing/2014/main" id="{F753079E-3915-7944-8F99-C1AE6AEE6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1784924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3" name="Text Box 31">
            <a:extLst>
              <a:ext uri="{FF2B5EF4-FFF2-40B4-BE49-F238E27FC236}">
                <a16:creationId xmlns:a16="http://schemas.microsoft.com/office/drawing/2014/main" id="{3D06C06B-F2F4-8242-86E6-4B423BD1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4541056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4" name="Text Box 32">
            <a:extLst>
              <a:ext uri="{FF2B5EF4-FFF2-40B4-BE49-F238E27FC236}">
                <a16:creationId xmlns:a16="http://schemas.microsoft.com/office/drawing/2014/main" id="{451315A2-5F13-184D-A6B6-9DEC38E21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5092281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5" name="Line 33">
            <a:extLst>
              <a:ext uri="{FF2B5EF4-FFF2-40B4-BE49-F238E27FC236}">
                <a16:creationId xmlns:a16="http://schemas.microsoft.com/office/drawing/2014/main" id="{172A6FA6-BC11-A448-A314-3E7CD36E3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1548683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6" name="Line 34">
            <a:extLst>
              <a:ext uri="{FF2B5EF4-FFF2-40B4-BE49-F238E27FC236}">
                <a16:creationId xmlns:a16="http://schemas.microsoft.com/office/drawing/2014/main" id="{6065D68F-7A70-7D42-8FC6-1F744BA21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2099909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7" name="Line 35">
            <a:extLst>
              <a:ext uri="{FF2B5EF4-FFF2-40B4-BE49-F238E27FC236}">
                <a16:creationId xmlns:a16="http://schemas.microsoft.com/office/drawing/2014/main" id="{E68EAFD1-BB93-874B-A3CB-6B4C6A0FF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2651136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8" name="Line 36">
            <a:extLst>
              <a:ext uri="{FF2B5EF4-FFF2-40B4-BE49-F238E27FC236}">
                <a16:creationId xmlns:a16="http://schemas.microsoft.com/office/drawing/2014/main" id="{5732998F-D0D5-5049-9FC0-FA3147B2FB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3202362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B4D6371-8E21-2247-847A-4436E80C83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3753589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0" name="Line 38">
            <a:extLst>
              <a:ext uri="{FF2B5EF4-FFF2-40B4-BE49-F238E27FC236}">
                <a16:creationId xmlns:a16="http://schemas.microsoft.com/office/drawing/2014/main" id="{416A5CED-D076-804F-BF70-0C56802FD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4304814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1" name="Line 39">
            <a:extLst>
              <a:ext uri="{FF2B5EF4-FFF2-40B4-BE49-F238E27FC236}">
                <a16:creationId xmlns:a16="http://schemas.microsoft.com/office/drawing/2014/main" id="{F8CBFFC6-B484-3149-817F-F59CB8A16E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4856041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2" name="Line 40">
            <a:extLst>
              <a:ext uri="{FF2B5EF4-FFF2-40B4-BE49-F238E27FC236}">
                <a16:creationId xmlns:a16="http://schemas.microsoft.com/office/drawing/2014/main" id="{1B6A182B-6CAD-0C48-ACC7-F5A8B82FAA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540726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3" name="Text Box 41">
            <a:extLst>
              <a:ext uri="{FF2B5EF4-FFF2-40B4-BE49-F238E27FC236}">
                <a16:creationId xmlns:a16="http://schemas.microsoft.com/office/drawing/2014/main" id="{B6372DDE-9076-BA4A-AFF6-B537767C5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1233698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9DA8CD3B-913F-864C-99C9-8532D93B769C}"/>
              </a:ext>
            </a:extLst>
          </p:cNvPr>
          <p:cNvCxnSpPr>
            <a:cxnSpLocks noChangeShapeType="1"/>
            <a:stCxn id="49161" idx="3"/>
            <a:endCxn id="49186" idx="0"/>
          </p:cNvCxnSpPr>
          <p:nvPr/>
        </p:nvCxnSpPr>
        <p:spPr bwMode="auto">
          <a:xfrm>
            <a:off x="7728196" y="1931916"/>
            <a:ext cx="1007957" cy="16799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5" name="AutoShape 43">
            <a:extLst>
              <a:ext uri="{FF2B5EF4-FFF2-40B4-BE49-F238E27FC236}">
                <a16:creationId xmlns:a16="http://schemas.microsoft.com/office/drawing/2014/main" id="{EC9A079A-3D9F-8841-8234-F8AB05FF6A46}"/>
              </a:ext>
            </a:extLst>
          </p:cNvPr>
          <p:cNvCxnSpPr>
            <a:cxnSpLocks noChangeShapeType="1"/>
            <a:stCxn id="49163" idx="3"/>
            <a:endCxn id="49187" idx="0"/>
          </p:cNvCxnSpPr>
          <p:nvPr/>
        </p:nvCxnSpPr>
        <p:spPr bwMode="auto">
          <a:xfrm flipV="1">
            <a:off x="7728196" y="2651137"/>
            <a:ext cx="1007957" cy="45673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F52DEC4E-6EAA-5540-850B-85B379312E32}"/>
              </a:ext>
            </a:extLst>
          </p:cNvPr>
          <p:cNvCxnSpPr>
            <a:cxnSpLocks noChangeShapeType="1"/>
            <a:stCxn id="49162" idx="3"/>
            <a:endCxn id="49189" idx="0"/>
          </p:cNvCxnSpPr>
          <p:nvPr/>
        </p:nvCxnSpPr>
        <p:spPr bwMode="auto">
          <a:xfrm>
            <a:off x="7728196" y="2351899"/>
            <a:ext cx="1007957" cy="140169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7" name="AutoShape 45">
            <a:extLst>
              <a:ext uri="{FF2B5EF4-FFF2-40B4-BE49-F238E27FC236}">
                <a16:creationId xmlns:a16="http://schemas.microsoft.com/office/drawing/2014/main" id="{10541C33-F710-2F4C-ABC7-83B5AFCB5AB7}"/>
              </a:ext>
            </a:extLst>
          </p:cNvPr>
          <p:cNvCxnSpPr>
            <a:cxnSpLocks noChangeShapeType="1"/>
            <a:stCxn id="49155" idx="3"/>
            <a:endCxn id="49190" idx="0"/>
          </p:cNvCxnSpPr>
          <p:nvPr/>
        </p:nvCxnSpPr>
        <p:spPr bwMode="auto">
          <a:xfrm flipV="1">
            <a:off x="7728196" y="4304814"/>
            <a:ext cx="1007957" cy="132294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E2DD00A3-AE0B-F444-9AC4-A51179D04118}"/>
              </a:ext>
            </a:extLst>
          </p:cNvPr>
          <p:cNvCxnSpPr>
            <a:cxnSpLocks noChangeShapeType="1"/>
            <a:stCxn id="49156" idx="3"/>
            <a:endCxn id="49192" idx="0"/>
          </p:cNvCxnSpPr>
          <p:nvPr/>
        </p:nvCxnSpPr>
        <p:spPr bwMode="auto">
          <a:xfrm flipV="1">
            <a:off x="7728196" y="5407268"/>
            <a:ext cx="1007957" cy="64047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Line 47">
            <a:extLst>
              <a:ext uri="{FF2B5EF4-FFF2-40B4-BE49-F238E27FC236}">
                <a16:creationId xmlns:a16="http://schemas.microsoft.com/office/drawing/2014/main" id="{95BD77AA-8C20-FB4D-BCE8-F3ED285BF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564350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619F3BFD-1E24-5943-A6B1-31CF75B49698}"/>
              </a:ext>
            </a:extLst>
          </p:cNvPr>
          <p:cNvCxnSpPr>
            <a:cxnSpLocks noChangeShapeType="1"/>
            <a:stCxn id="49157" idx="3"/>
            <a:endCxn id="49191" idx="0"/>
          </p:cNvCxnSpPr>
          <p:nvPr/>
        </p:nvCxnSpPr>
        <p:spPr bwMode="auto">
          <a:xfrm flipV="1">
            <a:off x="7728196" y="4856042"/>
            <a:ext cx="1007957" cy="1947666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96A8776F-A175-BE47-BFB1-66BB3EB82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0625" y="6194733"/>
            <a:ext cx="1087024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49202" name="Rectangle 50">
            <a:extLst>
              <a:ext uri="{FF2B5EF4-FFF2-40B4-BE49-F238E27FC236}">
                <a16:creationId xmlns:a16="http://schemas.microsoft.com/office/drawing/2014/main" id="{15F0A99D-7535-FF41-8800-F500BFB09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2782380"/>
            <a:ext cx="843464" cy="196866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03" name="Text Box 51">
            <a:extLst>
              <a:ext uri="{FF2B5EF4-FFF2-40B4-BE49-F238E27FC236}">
                <a16:creationId xmlns:a16="http://schemas.microsoft.com/office/drawing/2014/main" id="{A5A484A8-7C78-5847-822F-EB91BA428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4343313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204" name="Rectangle 52">
            <a:extLst>
              <a:ext uri="{FF2B5EF4-FFF2-40B4-BE49-F238E27FC236}">
                <a16:creationId xmlns:a16="http://schemas.microsoft.com/office/drawing/2014/main" id="{53C22121-008F-B544-9EB2-CCB8A52CC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611844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49205" name="Rectangle 53">
            <a:extLst>
              <a:ext uri="{FF2B5EF4-FFF2-40B4-BE49-F238E27FC236}">
                <a16:creationId xmlns:a16="http://schemas.microsoft.com/office/drawing/2014/main" id="{9FC1CAF3-3413-A540-80D2-F7B337EF2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4031826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613</a:t>
            </a:r>
          </a:p>
        </p:txBody>
      </p:sp>
      <p:sp>
        <p:nvSpPr>
          <p:cNvPr id="49206" name="Rectangle 54">
            <a:extLst>
              <a:ext uri="{FF2B5EF4-FFF2-40B4-BE49-F238E27FC236}">
                <a16:creationId xmlns:a16="http://schemas.microsoft.com/office/drawing/2014/main" id="{807B119D-6BAC-0047-B5CF-4895D034F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4787793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961</a:t>
            </a:r>
          </a:p>
        </p:txBody>
      </p:sp>
      <p:sp>
        <p:nvSpPr>
          <p:cNvPr id="49207" name="Line 55">
            <a:extLst>
              <a:ext uri="{FF2B5EF4-FFF2-40B4-BE49-F238E27FC236}">
                <a16:creationId xmlns:a16="http://schemas.microsoft.com/office/drawing/2014/main" id="{09030B63-FF69-7D49-AD54-C545FE63D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3527848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01679748-49DE-3049-88FD-8F5C8D90031D}"/>
              </a:ext>
            </a:extLst>
          </p:cNvPr>
          <p:cNvCxnSpPr>
            <a:cxnSpLocks noChangeShapeType="1"/>
            <a:stCxn id="49204" idx="3"/>
            <a:endCxn id="49185" idx="0"/>
          </p:cNvCxnSpPr>
          <p:nvPr/>
        </p:nvCxnSpPr>
        <p:spPr bwMode="auto">
          <a:xfrm flipV="1">
            <a:off x="7728196" y="1548683"/>
            <a:ext cx="1007957" cy="2231154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209" name="AutoShape 57">
            <a:extLst>
              <a:ext uri="{FF2B5EF4-FFF2-40B4-BE49-F238E27FC236}">
                <a16:creationId xmlns:a16="http://schemas.microsoft.com/office/drawing/2014/main" id="{C71DFE52-C883-B442-B5A6-9133086B81FF}"/>
              </a:ext>
            </a:extLst>
          </p:cNvPr>
          <p:cNvCxnSpPr>
            <a:cxnSpLocks noChangeShapeType="1"/>
            <a:stCxn id="49205" idx="3"/>
            <a:endCxn id="49188" idx="0"/>
          </p:cNvCxnSpPr>
          <p:nvPr/>
        </p:nvCxnSpPr>
        <p:spPr bwMode="auto">
          <a:xfrm flipV="1">
            <a:off x="7728196" y="3202362"/>
            <a:ext cx="1007957" cy="99745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7549FF16-72A6-DA4E-A571-3B0C173744DE}"/>
              </a:ext>
            </a:extLst>
          </p:cNvPr>
          <p:cNvCxnSpPr>
            <a:cxnSpLocks noChangeShapeType="1"/>
            <a:stCxn id="49206" idx="3"/>
            <a:endCxn id="49199" idx="0"/>
          </p:cNvCxnSpPr>
          <p:nvPr/>
        </p:nvCxnSpPr>
        <p:spPr bwMode="auto">
          <a:xfrm>
            <a:off x="7728196" y="4955786"/>
            <a:ext cx="1007957" cy="687721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11" name="Rectangle 59">
            <a:extLst>
              <a:ext uri="{FF2B5EF4-FFF2-40B4-BE49-F238E27FC236}">
                <a16:creationId xmlns:a16="http://schemas.microsoft.com/office/drawing/2014/main" id="{C7973DE6-8355-7B4B-8B7C-B44394859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2" name="Text Box 60">
            <a:extLst>
              <a:ext uri="{FF2B5EF4-FFF2-40B4-BE49-F238E27FC236}">
                <a16:creationId xmlns:a16="http://schemas.microsoft.com/office/drawing/2014/main" id="{0A456BD8-7DEA-5247-8A88-DA2273DE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6191234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213" name="Line 61">
            <a:extLst>
              <a:ext uri="{FF2B5EF4-FFF2-40B4-BE49-F238E27FC236}">
                <a16:creationId xmlns:a16="http://schemas.microsoft.com/office/drawing/2014/main" id="{5422F383-B944-F94E-B2E4-75B21E5E9C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5375768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4" name="Rectangle 62">
            <a:extLst>
              <a:ext uri="{FF2B5EF4-FFF2-40B4-BE49-F238E27FC236}">
                <a16:creationId xmlns:a16="http://schemas.microsoft.com/office/drawing/2014/main" id="{E03A5099-C1FF-1E46-8200-EB909753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1548684"/>
            <a:ext cx="799716" cy="236239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5" name="Rectangle 63">
            <a:extLst>
              <a:ext uri="{FF2B5EF4-FFF2-40B4-BE49-F238E27FC236}">
                <a16:creationId xmlns:a16="http://schemas.microsoft.com/office/drawing/2014/main" id="{C5BE5B33-BE93-294C-A841-90C3DB86E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2099910"/>
            <a:ext cx="799716" cy="236240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6" name="Rectangle 64">
            <a:extLst>
              <a:ext uri="{FF2B5EF4-FFF2-40B4-BE49-F238E27FC236}">
                <a16:creationId xmlns:a16="http://schemas.microsoft.com/office/drawing/2014/main" id="{8F84FFC0-E50A-754C-879A-1FC6F37F4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2651136"/>
            <a:ext cx="799716" cy="236239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7" name="Rectangle 65">
            <a:extLst>
              <a:ext uri="{FF2B5EF4-FFF2-40B4-BE49-F238E27FC236}">
                <a16:creationId xmlns:a16="http://schemas.microsoft.com/office/drawing/2014/main" id="{A532C115-CED8-784F-815E-1A384AE0B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3202363"/>
            <a:ext cx="799716" cy="236240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8" name="Rectangle 66">
            <a:extLst>
              <a:ext uri="{FF2B5EF4-FFF2-40B4-BE49-F238E27FC236}">
                <a16:creationId xmlns:a16="http://schemas.microsoft.com/office/drawing/2014/main" id="{D726C2FE-131B-C847-8DE5-DA754E39C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3753589"/>
            <a:ext cx="799716" cy="236239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9" name="Rectangle 67">
            <a:extLst>
              <a:ext uri="{FF2B5EF4-FFF2-40B4-BE49-F238E27FC236}">
                <a16:creationId xmlns:a16="http://schemas.microsoft.com/office/drawing/2014/main" id="{5C45164D-873C-5744-8826-F4BAE8A3C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304815"/>
            <a:ext cx="799716" cy="236240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0" name="Rectangle 68">
            <a:extLst>
              <a:ext uri="{FF2B5EF4-FFF2-40B4-BE49-F238E27FC236}">
                <a16:creationId xmlns:a16="http://schemas.microsoft.com/office/drawing/2014/main" id="{AF2A24C2-105E-DE44-B661-2CB3F8DD2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856041"/>
            <a:ext cx="799716" cy="236239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12C4B711-8F15-F646-BEAF-2C523AC4E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5407268"/>
            <a:ext cx="799716" cy="236240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2" name="Rectangle 70">
            <a:extLst>
              <a:ext uri="{FF2B5EF4-FFF2-40B4-BE49-F238E27FC236}">
                <a16:creationId xmlns:a16="http://schemas.microsoft.com/office/drawing/2014/main" id="{5E852FF1-B556-BB4F-9D0B-BE46C6CA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1233697"/>
            <a:ext cx="839964" cy="496103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42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6985-B033-467D-92B0-9F19CB23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A094-3D29-41EC-A887-B4B257B9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A197F-EA7A-4D0A-AA89-59C595922D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91B6F-369A-4DD0-B605-A40F53C24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528EF4-A6BB-4E85-8CEE-E33894D4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" y="875216"/>
            <a:ext cx="9359058" cy="62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37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86020A2-4284-7D4C-A213-10EE010A9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on two-level page tables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D631BDEF-CA93-954B-B2AD-C75918D616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Tradeoffs between 1st and 2nd level page table sizes</a:t>
            </a:r>
          </a:p>
          <a:p>
            <a:pPr lvl="1"/>
            <a:r>
              <a:rPr lang="en-US" altLang="en-US"/>
              <a:t>Total number of bits indexing 1st and 2nd level table is constant for a given page size and logical address length</a:t>
            </a:r>
          </a:p>
          <a:p>
            <a:pPr lvl="1"/>
            <a:r>
              <a:rPr lang="en-US" altLang="en-US"/>
              <a:t>Tradeoff between number of bits indexing 1st and number indexing 2nd level tables</a:t>
            </a:r>
          </a:p>
          <a:p>
            <a:pPr lvl="2"/>
            <a:r>
              <a:rPr lang="en-US" altLang="en-US"/>
              <a:t>More bits in 1st level: fine granularity at 2nd level</a:t>
            </a:r>
          </a:p>
          <a:p>
            <a:pPr lvl="2"/>
            <a:r>
              <a:rPr lang="en-US" altLang="en-US"/>
              <a:t>Fewer bits in 1st level: maybe less wasted space?</a:t>
            </a:r>
          </a:p>
          <a:p>
            <a:r>
              <a:rPr lang="en-US" altLang="en-US"/>
              <a:t>All addresses in table are physical addresses</a:t>
            </a:r>
          </a:p>
          <a:p>
            <a:r>
              <a:rPr lang="en-US" altLang="en-US"/>
              <a:t>Protection bits kept in 2nd level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2BEB7-B7D7-9E42-AF26-7340B38BBC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41C8E-EF71-3342-8263-0011A85775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82B4EF3-EEDD-AD49-84F4-A4378F91E7F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92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4" name="Rectangle 14">
            <a:extLst>
              <a:ext uri="{FF2B5EF4-FFF2-40B4-BE49-F238E27FC236}">
                <a16:creationId xmlns:a16="http://schemas.microsoft.com/office/drawing/2014/main" id="{2730052A-2D99-3744-B09E-DAFE150A7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Two-level paging: example</a:t>
            </a:r>
          </a:p>
        </p:txBody>
      </p:sp>
      <p:sp>
        <p:nvSpPr>
          <p:cNvPr id="51215" name="Rectangle 15">
            <a:extLst>
              <a:ext uri="{FF2B5EF4-FFF2-40B4-BE49-F238E27FC236}">
                <a16:creationId xmlns:a16="http://schemas.microsoft.com/office/drawing/2014/main" id="{8F62DC9E-4348-5945-B8AF-BEC3D59DDC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5"/>
              <a:t>System characteristics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8 KB pages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32-bit logical address divided into 13 bit page offset, 19 bit page number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Page number divided into: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10 bit page number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9 bit page offset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Logical address looks like this: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p</a:t>
            </a:r>
            <a:r>
              <a:rPr lang="en-US" altLang="en-US" sz="1984" baseline="-25000"/>
              <a:t>1</a:t>
            </a:r>
            <a:r>
              <a:rPr lang="en-US" altLang="en-US" sz="1984"/>
              <a:t> is an index into the 1st level page table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p</a:t>
            </a:r>
            <a:r>
              <a:rPr lang="en-US" altLang="en-US" sz="1984" baseline="-25000"/>
              <a:t>2</a:t>
            </a:r>
            <a:r>
              <a:rPr lang="en-US" altLang="en-US" sz="1984"/>
              <a:t> is an index into the 2nd level page table pointed to by p</a:t>
            </a:r>
            <a:r>
              <a:rPr lang="en-US" altLang="en-US" sz="1984" baseline="-25000"/>
              <a:t>1</a:t>
            </a:r>
            <a:r>
              <a:rPr lang="en-US" altLang="en-US" sz="1984"/>
              <a:t> 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8EDC9CB-1C47-C845-BC1F-9E9691475B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47CA77-E2D5-DE4D-B157-7E4B104DF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B24106C2-748E-3545-B237-F6EDE917E6C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DE754463-41CA-074A-9E2A-5025CE6FC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953" y="5433517"/>
            <a:ext cx="1793673" cy="393733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10 bits</a:t>
            </a:r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480650CF-7F15-224E-82D1-86421677E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629" y="5433517"/>
            <a:ext cx="1611680" cy="393733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D445D80B-621F-8846-A76F-9782CCB5F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808" y="5433517"/>
            <a:ext cx="2330900" cy="39373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857C5F9A-A99F-2C43-AC73-CFAF60EFB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629" y="5433517"/>
            <a:ext cx="1361441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9 bits</a:t>
            </a:r>
          </a:p>
        </p:txBody>
      </p:sp>
      <p:sp>
        <p:nvSpPr>
          <p:cNvPr id="51208" name="Rectangle 8">
            <a:extLst>
              <a:ext uri="{FF2B5EF4-FFF2-40B4-BE49-F238E27FC236}">
                <a16:creationId xmlns:a16="http://schemas.microsoft.com/office/drawing/2014/main" id="{FEC3EA80-18D6-B14E-B833-C12F4DF0A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549" y="5433517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</a:p>
        </p:txBody>
      </p:sp>
      <p:sp>
        <p:nvSpPr>
          <p:cNvPr id="51209" name="AutoShape 9">
            <a:extLst>
              <a:ext uri="{FF2B5EF4-FFF2-40B4-BE49-F238E27FC236}">
                <a16:creationId xmlns:a16="http://schemas.microsoft.com/office/drawing/2014/main" id="{430DFD64-E94E-A64F-BFC8-582337A9A4BB}"/>
              </a:ext>
            </a:extLst>
          </p:cNvPr>
          <p:cNvSpPr>
            <a:spLocks/>
          </p:cNvSpPr>
          <p:nvPr/>
        </p:nvSpPr>
        <p:spPr bwMode="auto">
          <a:xfrm rot="5400000">
            <a:off x="3353385" y="3604845"/>
            <a:ext cx="178492" cy="3363355"/>
          </a:xfrm>
          <a:prstGeom prst="leftBrace">
            <a:avLst>
              <a:gd name="adj1" fmla="val 1570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0" name="AutoShape 10">
            <a:extLst>
              <a:ext uri="{FF2B5EF4-FFF2-40B4-BE49-F238E27FC236}">
                <a16:creationId xmlns:a16="http://schemas.microsoft.com/office/drawing/2014/main" id="{E4F07A17-F35B-1F41-B4D9-D09AFD5EB97C}"/>
              </a:ext>
            </a:extLst>
          </p:cNvPr>
          <p:cNvSpPr>
            <a:spLocks/>
          </p:cNvSpPr>
          <p:nvPr/>
        </p:nvSpPr>
        <p:spPr bwMode="auto">
          <a:xfrm rot="5400000">
            <a:off x="6208387" y="4123697"/>
            <a:ext cx="146994" cy="2315151"/>
          </a:xfrm>
          <a:prstGeom prst="leftBrace">
            <a:avLst>
              <a:gd name="adj1" fmla="val 1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1" name="Rectangle 11">
            <a:extLst>
              <a:ext uri="{FF2B5EF4-FFF2-40B4-BE49-F238E27FC236}">
                <a16:creationId xmlns:a16="http://schemas.microsoft.com/office/drawing/2014/main" id="{882A9EE6-3EC2-A54D-A784-BAA1F86D9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0052" y="4803544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1212" name="Rectangle 12">
            <a:extLst>
              <a:ext uri="{FF2B5EF4-FFF2-40B4-BE49-F238E27FC236}">
                <a16:creationId xmlns:a16="http://schemas.microsoft.com/office/drawing/2014/main" id="{6309A1FC-F0F5-4E4B-9B5E-A4EC8677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2" y="4803544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</p:spTree>
    <p:extLst>
      <p:ext uri="{BB962C8B-B14F-4D97-AF65-F5344CB8AC3E}">
        <p14:creationId xmlns:p14="http://schemas.microsoft.com/office/powerpoint/2010/main" val="432103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2" name="Rectangle 8">
            <a:extLst>
              <a:ext uri="{FF2B5EF4-FFF2-40B4-BE49-F238E27FC236}">
                <a16:creationId xmlns:a16="http://schemas.microsoft.com/office/drawing/2014/main" id="{632FEAE1-AB80-CA43-8496-99E0413E0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2-level address translation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AEDFE-1E83-4744-BAC0-CDC6F10D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AB0BD055-4A34-CF4E-8605-2309EE6966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4" name="Slide Number Placeholder 3">
            <a:extLst>
              <a:ext uri="{FF2B5EF4-FFF2-40B4-BE49-F238E27FC236}">
                <a16:creationId xmlns:a16="http://schemas.microsoft.com/office/drawing/2014/main" id="{9EBE2200-50E9-FE44-B92C-9F63C605E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311FD91-D742-F448-9951-6026283200C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6" name="Line 2">
            <a:extLst>
              <a:ext uri="{FF2B5EF4-FFF2-40B4-BE49-F238E27FC236}">
                <a16:creationId xmlns:a16="http://schemas.microsoft.com/office/drawing/2014/main" id="{94663B0A-4EE2-AD49-911D-EBCDE01F5A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32446" y="3779837"/>
            <a:ext cx="0" cy="419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F4ED55E-F0D2-934C-B649-B142FA2EF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451808"/>
            <a:ext cx="755968" cy="2267903"/>
          </a:xfrm>
          <a:prstGeom prst="rect">
            <a:avLst/>
          </a:prstGeom>
          <a:solidFill>
            <a:srgbClr val="AAAAA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DDBB0169-E66C-CC46-8A69-49F0B6B71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341" y="529177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BBC569D3-469E-7544-B58D-BE41C930E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341" y="621573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B6B09C32-A84F-9747-B94A-C83F39873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3779837"/>
            <a:ext cx="755968" cy="2267903"/>
          </a:xfrm>
          <a:prstGeom prst="rect">
            <a:avLst/>
          </a:prstGeom>
          <a:solidFill>
            <a:srgbClr val="AAAAA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1" name="Line 7">
            <a:extLst>
              <a:ext uri="{FF2B5EF4-FFF2-40B4-BE49-F238E27FC236}">
                <a16:creationId xmlns:a16="http://schemas.microsoft.com/office/drawing/2014/main" id="{03124DEC-A4F7-804A-91FC-0EABC65C6D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16352" y="4451808"/>
            <a:ext cx="0" cy="419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3" name="Rectangle 9">
            <a:extLst>
              <a:ext uri="{FF2B5EF4-FFF2-40B4-BE49-F238E27FC236}">
                <a16:creationId xmlns:a16="http://schemas.microsoft.com/office/drawing/2014/main" id="{93FD20CD-7BBA-6E4F-A464-59DACBCF7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63" y="2204905"/>
            <a:ext cx="1793672" cy="393734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10 bits</a:t>
            </a:r>
          </a:p>
        </p:txBody>
      </p:sp>
      <p:sp>
        <p:nvSpPr>
          <p:cNvPr id="52234" name="Rectangle 10">
            <a:extLst>
              <a:ext uri="{FF2B5EF4-FFF2-40B4-BE49-F238E27FC236}">
                <a16:creationId xmlns:a16="http://schemas.microsoft.com/office/drawing/2014/main" id="{4D238D3F-B94A-0147-B873-F1D40409C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936" y="2204905"/>
            <a:ext cx="1611681" cy="393734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9 bits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5" name="Rectangle 11">
            <a:extLst>
              <a:ext uri="{FF2B5EF4-FFF2-40B4-BE49-F238E27FC236}">
                <a16:creationId xmlns:a16="http://schemas.microsoft.com/office/drawing/2014/main" id="{AC1BF394-06DF-0948-8FBA-12501A93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17" y="2204905"/>
            <a:ext cx="2330900" cy="393734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6" name="AutoShape 12">
            <a:extLst>
              <a:ext uri="{FF2B5EF4-FFF2-40B4-BE49-F238E27FC236}">
                <a16:creationId xmlns:a16="http://schemas.microsoft.com/office/drawing/2014/main" id="{1E52DCC9-9D2B-DB4D-AE86-2A63D51C024A}"/>
              </a:ext>
            </a:extLst>
          </p:cNvPr>
          <p:cNvSpPr>
            <a:spLocks/>
          </p:cNvSpPr>
          <p:nvPr/>
        </p:nvSpPr>
        <p:spPr bwMode="auto">
          <a:xfrm rot="5400000">
            <a:off x="2025192" y="344735"/>
            <a:ext cx="131244" cy="3379104"/>
          </a:xfrm>
          <a:prstGeom prst="leftBrace">
            <a:avLst>
              <a:gd name="adj1" fmla="val 214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7" name="AutoShape 13">
            <a:extLst>
              <a:ext uri="{FF2B5EF4-FFF2-40B4-BE49-F238E27FC236}">
                <a16:creationId xmlns:a16="http://schemas.microsoft.com/office/drawing/2014/main" id="{E7EDF464-7CC9-DD44-AC25-250E48337DB8}"/>
              </a:ext>
            </a:extLst>
          </p:cNvPr>
          <p:cNvSpPr>
            <a:spLocks/>
          </p:cNvSpPr>
          <p:nvPr/>
        </p:nvSpPr>
        <p:spPr bwMode="auto">
          <a:xfrm rot="5400000">
            <a:off x="4822447" y="926585"/>
            <a:ext cx="215240" cy="2299401"/>
          </a:xfrm>
          <a:prstGeom prst="leftBrace">
            <a:avLst>
              <a:gd name="adj1" fmla="val 890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8" name="Rectangle 14">
            <a:extLst>
              <a:ext uri="{FF2B5EF4-FFF2-40B4-BE49-F238E27FC236}">
                <a16:creationId xmlns:a16="http://schemas.microsoft.com/office/drawing/2014/main" id="{D6E38AAF-078E-D74C-97BB-20080D06D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360" y="1574932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2239" name="Rectangle 15">
            <a:extLst>
              <a:ext uri="{FF2B5EF4-FFF2-40B4-BE49-F238E27FC236}">
                <a16:creationId xmlns:a16="http://schemas.microsoft.com/office/drawing/2014/main" id="{328608A1-D308-884C-A336-7E28ACBD2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80" y="1574932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cxnSp>
        <p:nvCxnSpPr>
          <p:cNvPr id="52240" name="AutoShape 16">
            <a:extLst>
              <a:ext uri="{FF2B5EF4-FFF2-40B4-BE49-F238E27FC236}">
                <a16:creationId xmlns:a16="http://schemas.microsoft.com/office/drawing/2014/main" id="{ADE0DD26-F5F2-AA46-A7D7-613684CBDB49}"/>
              </a:ext>
            </a:extLst>
          </p:cNvPr>
          <p:cNvCxnSpPr>
            <a:cxnSpLocks noChangeShapeType="1"/>
            <a:stCxn id="52233" idx="2"/>
            <a:endCxn id="52247" idx="1"/>
          </p:cNvCxnSpPr>
          <p:nvPr/>
        </p:nvCxnSpPr>
        <p:spPr bwMode="auto">
          <a:xfrm rot="16200000" flipH="1">
            <a:off x="106460" y="3790277"/>
            <a:ext cx="2640814" cy="25753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41" name="Rectangle 17">
            <a:extLst>
              <a:ext uri="{FF2B5EF4-FFF2-40B4-BE49-F238E27FC236}">
                <a16:creationId xmlns:a16="http://schemas.microsoft.com/office/drawing/2014/main" id="{1B67FBAF-133E-A240-BB19-B9F411436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4283816"/>
            <a:ext cx="154205" cy="484234"/>
          </a:xfrm>
          <a:prstGeom prst="rect">
            <a:avLst/>
          </a:prstGeom>
          <a:solidFill>
            <a:srgbClr val="00E1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E100"/>
            </a:extrusionClr>
            <a:contourClr>
              <a:srgbClr val="00E1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2" name="Rectangle 18">
            <a:extLst>
              <a:ext uri="{FF2B5EF4-FFF2-40B4-BE49-F238E27FC236}">
                <a16:creationId xmlns:a16="http://schemas.microsoft.com/office/drawing/2014/main" id="{0A978368-AC2D-9440-BC84-C9AC6A7E2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3779838"/>
            <a:ext cx="154205" cy="484234"/>
          </a:xfrm>
          <a:prstGeom prst="rect">
            <a:avLst/>
          </a:prstGeom>
          <a:solidFill>
            <a:srgbClr val="00E1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E100"/>
            </a:extrusionClr>
            <a:contourClr>
              <a:srgbClr val="00E1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3" name="Rectangle 19">
            <a:extLst>
              <a:ext uri="{FF2B5EF4-FFF2-40B4-BE49-F238E27FC236}">
                <a16:creationId xmlns:a16="http://schemas.microsoft.com/office/drawing/2014/main" id="{13EC493E-CFAB-CA4C-9809-C12293C54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5123780"/>
            <a:ext cx="154205" cy="484234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4" name="Text Box 20">
            <a:extLst>
              <a:ext uri="{FF2B5EF4-FFF2-40B4-BE49-F238E27FC236}">
                <a16:creationId xmlns:a16="http://schemas.microsoft.com/office/drawing/2014/main" id="{C8856257-0769-704A-A29F-A77F78FE9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86" y="4619801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45" name="Text Box 21">
            <a:extLst>
              <a:ext uri="{FF2B5EF4-FFF2-40B4-BE49-F238E27FC236}">
                <a16:creationId xmlns:a16="http://schemas.microsoft.com/office/drawing/2014/main" id="{DE1A7F8C-2007-4D49-AC5B-3B77C4CA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652" y="3779837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46" name="Text Box 22">
            <a:extLst>
              <a:ext uri="{FF2B5EF4-FFF2-40B4-BE49-F238E27FC236}">
                <a16:creationId xmlns:a16="http://schemas.microsoft.com/office/drawing/2014/main" id="{4F3C9D9B-3B40-C841-9092-9AC73420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652" y="4283816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47" name="Text Box 23">
            <a:extLst>
              <a:ext uri="{FF2B5EF4-FFF2-40B4-BE49-F238E27FC236}">
                <a16:creationId xmlns:a16="http://schemas.microsoft.com/office/drawing/2014/main" id="{F76C59CD-DBD9-B647-A6B9-2D9BF01C1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636" y="5039783"/>
            <a:ext cx="378561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48" name="Text Box 24">
            <a:extLst>
              <a:ext uri="{FF2B5EF4-FFF2-40B4-BE49-F238E27FC236}">
                <a16:creationId xmlns:a16="http://schemas.microsoft.com/office/drawing/2014/main" id="{0B4252D9-1FFF-EE45-9326-9127ABFBA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86" y="5543762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49" name="Rectangle 25">
            <a:extLst>
              <a:ext uri="{FF2B5EF4-FFF2-40B4-BE49-F238E27FC236}">
                <a16:creationId xmlns:a16="http://schemas.microsoft.com/office/drawing/2014/main" id="{B34144BF-7CB9-F743-A8E5-364143324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488558"/>
            <a:ext cx="154205" cy="4842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0" name="Rectangle 26">
            <a:extLst>
              <a:ext uri="{FF2B5EF4-FFF2-40B4-BE49-F238E27FC236}">
                <a16:creationId xmlns:a16="http://schemas.microsoft.com/office/drawing/2014/main" id="{36E28C96-12A8-D44B-81DB-D5E387F8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955787"/>
            <a:ext cx="154205" cy="4842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1" name="Rectangle 27">
            <a:extLst>
              <a:ext uri="{FF2B5EF4-FFF2-40B4-BE49-F238E27FC236}">
                <a16:creationId xmlns:a16="http://schemas.microsoft.com/office/drawing/2014/main" id="{D0EA404C-9EFF-5A47-9C5B-81D996B15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5795751"/>
            <a:ext cx="154205" cy="484234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2" name="Text Box 28">
            <a:extLst>
              <a:ext uri="{FF2B5EF4-FFF2-40B4-BE49-F238E27FC236}">
                <a16:creationId xmlns:a16="http://schemas.microsoft.com/office/drawing/2014/main" id="{59701B2D-D502-F74F-8B57-63C1C58D1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60" y="4488557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53" name="Text Box 29">
            <a:extLst>
              <a:ext uri="{FF2B5EF4-FFF2-40B4-BE49-F238E27FC236}">
                <a16:creationId xmlns:a16="http://schemas.microsoft.com/office/drawing/2014/main" id="{30707B5F-003D-3F48-9E26-2DEE69A60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60" y="4882290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54" name="Text Box 30">
            <a:extLst>
              <a:ext uri="{FF2B5EF4-FFF2-40B4-BE49-F238E27FC236}">
                <a16:creationId xmlns:a16="http://schemas.microsoft.com/office/drawing/2014/main" id="{820B039A-C798-C245-BCFD-FBECCE203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043" y="5748503"/>
            <a:ext cx="378561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52255" name="AutoShape 31">
            <a:extLst>
              <a:ext uri="{FF2B5EF4-FFF2-40B4-BE49-F238E27FC236}">
                <a16:creationId xmlns:a16="http://schemas.microsoft.com/office/drawing/2014/main" id="{2279BDD5-5899-324B-8A1E-0F0D612EBEF8}"/>
              </a:ext>
            </a:extLst>
          </p:cNvPr>
          <p:cNvCxnSpPr>
            <a:cxnSpLocks noChangeShapeType="1"/>
            <a:stCxn id="52234" idx="2"/>
            <a:endCxn id="52254" idx="1"/>
          </p:cNvCxnSpPr>
          <p:nvPr/>
        </p:nvCxnSpPr>
        <p:spPr bwMode="auto">
          <a:xfrm rot="16200000" flipH="1">
            <a:off x="1665643" y="3898773"/>
            <a:ext cx="3349534" cy="749266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56" name="Rectangle 32">
            <a:extLst>
              <a:ext uri="{FF2B5EF4-FFF2-40B4-BE49-F238E27FC236}">
                <a16:creationId xmlns:a16="http://schemas.microsoft.com/office/drawing/2014/main" id="{B0034DE5-4008-E645-81B4-E119611F6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573" y="3779837"/>
            <a:ext cx="1359691" cy="3937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19</a:t>
            </a:r>
          </a:p>
        </p:txBody>
      </p:sp>
      <p:cxnSp>
        <p:nvCxnSpPr>
          <p:cNvPr id="52257" name="AutoShape 33">
            <a:extLst>
              <a:ext uri="{FF2B5EF4-FFF2-40B4-BE49-F238E27FC236}">
                <a16:creationId xmlns:a16="http://schemas.microsoft.com/office/drawing/2014/main" id="{D5E58001-3C45-EF44-A440-4B66D6E1245C}"/>
              </a:ext>
            </a:extLst>
          </p:cNvPr>
          <p:cNvCxnSpPr>
            <a:cxnSpLocks noChangeShapeType="1"/>
            <a:stCxn id="52251" idx="3"/>
            <a:endCxn id="52256" idx="2"/>
          </p:cNvCxnSpPr>
          <p:nvPr/>
        </p:nvCxnSpPr>
        <p:spPr bwMode="auto">
          <a:xfrm flipV="1">
            <a:off x="4254808" y="4173571"/>
            <a:ext cx="1225611" cy="186429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58" name="AutoShape 34">
            <a:extLst>
              <a:ext uri="{FF2B5EF4-FFF2-40B4-BE49-F238E27FC236}">
                <a16:creationId xmlns:a16="http://schemas.microsoft.com/office/drawing/2014/main" id="{CDA5485B-5BE5-6845-A599-609FDBFA580B}"/>
              </a:ext>
            </a:extLst>
          </p:cNvPr>
          <p:cNvCxnSpPr>
            <a:cxnSpLocks noChangeShapeType="1"/>
            <a:stCxn id="52235" idx="2"/>
            <a:endCxn id="52272" idx="0"/>
          </p:cNvCxnSpPr>
          <p:nvPr/>
        </p:nvCxnSpPr>
        <p:spPr bwMode="auto">
          <a:xfrm rot="16200000" flipH="1">
            <a:off x="5232805" y="2292402"/>
            <a:ext cx="1181199" cy="1793672"/>
          </a:xfrm>
          <a:prstGeom prst="bentConnector3">
            <a:avLst>
              <a:gd name="adj1" fmla="val 4992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59" name="Rectangle 35">
            <a:extLst>
              <a:ext uri="{FF2B5EF4-FFF2-40B4-BE49-F238E27FC236}">
                <a16:creationId xmlns:a16="http://schemas.microsoft.com/office/drawing/2014/main" id="{CDCBF3F3-1C75-DD4D-836C-D93B87852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077" y="3386105"/>
            <a:ext cx="1919667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address</a:t>
            </a:r>
          </a:p>
        </p:txBody>
      </p:sp>
      <p:sp>
        <p:nvSpPr>
          <p:cNvPr id="52260" name="Text Box 36">
            <a:extLst>
              <a:ext uri="{FF2B5EF4-FFF2-40B4-BE49-F238E27FC236}">
                <a16:creationId xmlns:a16="http://schemas.microsoft.com/office/drawing/2014/main" id="{A8702936-0766-F640-9DF6-2DFD5D55C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482" y="6131736"/>
            <a:ext cx="226042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1st level page table</a:t>
            </a:r>
          </a:p>
        </p:txBody>
      </p:sp>
      <p:sp>
        <p:nvSpPr>
          <p:cNvPr id="52261" name="Text Box 37">
            <a:extLst>
              <a:ext uri="{FF2B5EF4-FFF2-40B4-BE49-F238E27FC236}">
                <a16:creationId xmlns:a16="http://schemas.microsoft.com/office/drawing/2014/main" id="{0D09BFEF-7D51-324F-B70E-78ACD1600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385" y="6693462"/>
            <a:ext cx="235019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2nd level page table</a:t>
            </a:r>
          </a:p>
        </p:txBody>
      </p:sp>
      <p:sp>
        <p:nvSpPr>
          <p:cNvPr id="52262" name="Text Box 38">
            <a:extLst>
              <a:ext uri="{FF2B5EF4-FFF2-40B4-BE49-F238E27FC236}">
                <a16:creationId xmlns:a16="http://schemas.microsoft.com/office/drawing/2014/main" id="{FC9333E3-B495-DF4F-86B0-20639505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189" y="5795750"/>
            <a:ext cx="169135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2263" name="Rectangle 39">
            <a:extLst>
              <a:ext uri="{FF2B5EF4-FFF2-40B4-BE49-F238E27FC236}">
                <a16:creationId xmlns:a16="http://schemas.microsoft.com/office/drawing/2014/main" id="{F326BFAC-EA58-0D40-B486-30FE358E9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23870"/>
            <a:ext cx="1083204" cy="2724633"/>
          </a:xfrm>
          <a:prstGeom prst="rect">
            <a:avLst/>
          </a:prstGeom>
          <a:solidFill>
            <a:srgbClr val="AAAAA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4" name="Rectangle 40">
            <a:extLst>
              <a:ext uri="{FF2B5EF4-FFF2-40B4-BE49-F238E27FC236}">
                <a16:creationId xmlns:a16="http://schemas.microsoft.com/office/drawing/2014/main" id="{B968C5BF-E19C-934A-9BDA-991539BE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71118"/>
            <a:ext cx="1034206" cy="393733"/>
          </a:xfrm>
          <a:prstGeom prst="rect">
            <a:avLst/>
          </a:prstGeom>
          <a:solidFill>
            <a:srgbClr val="5151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151FF"/>
            </a:extrusionClr>
            <a:contourClr>
              <a:srgbClr val="5151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5" name="Rectangle 41">
            <a:extLst>
              <a:ext uri="{FF2B5EF4-FFF2-40B4-BE49-F238E27FC236}">
                <a16:creationId xmlns:a16="http://schemas.microsoft.com/office/drawing/2014/main" id="{B2433632-C4F9-1A42-AE78-FE74B3247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527848"/>
            <a:ext cx="1034206" cy="393734"/>
          </a:xfrm>
          <a:prstGeom prst="rect">
            <a:avLst/>
          </a:prstGeom>
          <a:solidFill>
            <a:srgbClr val="5151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151FF"/>
            </a:extrusionClr>
            <a:contourClr>
              <a:srgbClr val="5151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6" name="Rectangle 42">
            <a:extLst>
              <a:ext uri="{FF2B5EF4-FFF2-40B4-BE49-F238E27FC236}">
                <a16:creationId xmlns:a16="http://schemas.microsoft.com/office/drawing/2014/main" id="{91954EB4-99DC-5248-A1AE-7621255EC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703797"/>
            <a:ext cx="1034206" cy="393734"/>
          </a:xfrm>
          <a:prstGeom prst="rect">
            <a:avLst/>
          </a:prstGeom>
          <a:solidFill>
            <a:srgbClr val="478E9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478E9A"/>
            </a:extrusionClr>
            <a:contourClr>
              <a:srgbClr val="478E9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7" name="Text Box 43">
            <a:extLst>
              <a:ext uri="{FF2B5EF4-FFF2-40B4-BE49-F238E27FC236}">
                <a16:creationId xmlns:a16="http://schemas.microsoft.com/office/drawing/2014/main" id="{BD3B2AC0-9AE5-C946-A551-4D7EDF6EB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0711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68" name="Text Box 44">
            <a:extLst>
              <a:ext uri="{FF2B5EF4-FFF2-40B4-BE49-F238E27FC236}">
                <a16:creationId xmlns:a16="http://schemas.microsoft.com/office/drawing/2014/main" id="{F3178682-2F10-E14C-8080-F7AA8346E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464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69" name="Text Box 45">
            <a:extLst>
              <a:ext uri="{FF2B5EF4-FFF2-40B4-BE49-F238E27FC236}">
                <a16:creationId xmlns:a16="http://schemas.microsoft.com/office/drawing/2014/main" id="{296294E1-3879-FC41-9567-A90FE28FB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720" y="2362398"/>
            <a:ext cx="1013286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frame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number</a:t>
            </a:r>
          </a:p>
        </p:txBody>
      </p:sp>
      <p:cxnSp>
        <p:nvCxnSpPr>
          <p:cNvPr id="52270" name="AutoShape 46">
            <a:extLst>
              <a:ext uri="{FF2B5EF4-FFF2-40B4-BE49-F238E27FC236}">
                <a16:creationId xmlns:a16="http://schemas.microsoft.com/office/drawing/2014/main" id="{4D5D10FE-C199-2C45-A894-2561C74DB086}"/>
              </a:ext>
            </a:extLst>
          </p:cNvPr>
          <p:cNvCxnSpPr>
            <a:cxnSpLocks noChangeShapeType="1"/>
            <a:stCxn id="52272" idx="3"/>
            <a:endCxn id="52266" idx="1"/>
          </p:cNvCxnSpPr>
          <p:nvPr/>
        </p:nvCxnSpPr>
        <p:spPr bwMode="auto">
          <a:xfrm>
            <a:off x="7280216" y="3977579"/>
            <a:ext cx="951959" cy="9239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71" name="AutoShape 47">
            <a:extLst>
              <a:ext uri="{FF2B5EF4-FFF2-40B4-BE49-F238E27FC236}">
                <a16:creationId xmlns:a16="http://schemas.microsoft.com/office/drawing/2014/main" id="{880C190F-8811-EF45-AE10-265D7C6AB4AD}"/>
              </a:ext>
            </a:extLst>
          </p:cNvPr>
          <p:cNvCxnSpPr>
            <a:cxnSpLocks noChangeShapeType="1"/>
            <a:stCxn id="52243" idx="3"/>
            <a:endCxn id="52231" idx="1"/>
          </p:cNvCxnSpPr>
          <p:nvPr/>
        </p:nvCxnSpPr>
        <p:spPr bwMode="auto">
          <a:xfrm flipV="1">
            <a:off x="2083151" y="4451808"/>
            <a:ext cx="2033200" cy="914089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72" name="Rectangle 48">
            <a:extLst>
              <a:ext uri="{FF2B5EF4-FFF2-40B4-BE49-F238E27FC236}">
                <a16:creationId xmlns:a16="http://schemas.microsoft.com/office/drawing/2014/main" id="{A939817D-07AB-8E43-8B52-F146D99BE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264" y="3779837"/>
            <a:ext cx="1119952" cy="393734"/>
          </a:xfrm>
          <a:prstGeom prst="rect">
            <a:avLst/>
          </a:prstGeom>
          <a:solidFill>
            <a:srgbClr val="478E9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478E9A"/>
            </a:extrusionClr>
            <a:contourClr>
              <a:srgbClr val="478E9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2273" name="Rectangle 49">
            <a:extLst>
              <a:ext uri="{FF2B5EF4-FFF2-40B4-BE49-F238E27FC236}">
                <a16:creationId xmlns:a16="http://schemas.microsoft.com/office/drawing/2014/main" id="{8D6D487E-2676-DB48-832B-987C37021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21" y="3359855"/>
            <a:ext cx="839964" cy="134394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Page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table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base</a:t>
            </a:r>
          </a:p>
        </p:txBody>
      </p:sp>
      <p:sp>
        <p:nvSpPr>
          <p:cNvPr id="52274" name="Text Box 50">
            <a:extLst>
              <a:ext uri="{FF2B5EF4-FFF2-40B4-BE49-F238E27FC236}">
                <a16:creationId xmlns:a16="http://schemas.microsoft.com/office/drawing/2014/main" id="{8322E0EB-D150-7B43-B0AD-243E0B1B8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157" y="5207776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75" name="Text Box 51">
            <a:extLst>
              <a:ext uri="{FF2B5EF4-FFF2-40B4-BE49-F238E27FC236}">
                <a16:creationId xmlns:a16="http://schemas.microsoft.com/office/drawing/2014/main" id="{932C8671-21DD-C74F-92FF-69369D7A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157" y="411582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52276" name="AutoShape 52">
            <a:extLst>
              <a:ext uri="{FF2B5EF4-FFF2-40B4-BE49-F238E27FC236}">
                <a16:creationId xmlns:a16="http://schemas.microsoft.com/office/drawing/2014/main" id="{F21F7955-C656-1646-8D83-731F34BE2640}"/>
              </a:ext>
            </a:extLst>
          </p:cNvPr>
          <p:cNvCxnSpPr>
            <a:cxnSpLocks noChangeShapeType="1"/>
            <a:stCxn id="52273" idx="3"/>
            <a:endCxn id="52226" idx="1"/>
          </p:cNvCxnSpPr>
          <p:nvPr/>
        </p:nvCxnSpPr>
        <p:spPr bwMode="auto">
          <a:xfrm flipV="1">
            <a:off x="1008485" y="3779837"/>
            <a:ext cx="923960" cy="251989"/>
          </a:xfrm>
          <a:prstGeom prst="bentConnector4">
            <a:avLst>
              <a:gd name="adj1" fmla="val 50000"/>
              <a:gd name="adj2" fmla="val 96528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4989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F311-23F2-43B9-BAF2-24772A34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Translation: 2-level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187F-932C-4158-B2B9-9ACBCFB2E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FE07C-74CC-4886-A81A-16AC765321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6EB4F-10AB-4DD0-B331-73C08BA0B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8C2A0-FA0E-436C-870D-190E1E6F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9" y="1055673"/>
            <a:ext cx="8873866" cy="591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5B0B-0D55-67C3-F91B-97786FFF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7620-D859-000B-F72F-8A37A3272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simulate page replacement algorithms</a:t>
            </a:r>
          </a:p>
          <a:p>
            <a:pPr lvl="1"/>
            <a:r>
              <a:rPr lang="en-US" dirty="0"/>
              <a:t>Clock, LRU, OPT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BA3E-3653-89D0-9526-D266DD9165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8AB93-BDA7-98E2-1414-E0062EA10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4314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CE99-528C-4930-BF8B-56C082B0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52834-5465-468C-BE07-3DACD7BA7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F171C-F623-4F0F-AD6D-5949D62870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BE1DE-A90B-4B42-8C41-46C907B77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FA7B9-BD06-4A61-A972-3908860EF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0" y="1068091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9" name="Rectangle 23">
            <a:extLst>
              <a:ext uri="{FF2B5EF4-FFF2-40B4-BE49-F238E27FC236}">
                <a16:creationId xmlns:a16="http://schemas.microsoft.com/office/drawing/2014/main" id="{FDAD25FE-388D-BC45-A370-11171EE2C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Translation Lookaside Buffer (TLB)</a:t>
            </a:r>
          </a:p>
        </p:txBody>
      </p:sp>
      <p:sp>
        <p:nvSpPr>
          <p:cNvPr id="45080" name="Rectangle 24">
            <a:extLst>
              <a:ext uri="{FF2B5EF4-FFF2-40B4-BE49-F238E27FC236}">
                <a16:creationId xmlns:a16="http://schemas.microsoft.com/office/drawing/2014/main" id="{680B4546-F2AE-7A4B-9489-77A04A5EE3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735030" cy="6141298"/>
          </a:xfrm>
        </p:spPr>
        <p:txBody>
          <a:bodyPr/>
          <a:lstStyle/>
          <a:p>
            <a:r>
              <a:rPr lang="en-US" altLang="en-US" sz="2205" dirty="0"/>
              <a:t>Search the TLB for the desired logical page number</a:t>
            </a:r>
          </a:p>
          <a:p>
            <a:pPr lvl="1"/>
            <a:r>
              <a:rPr lang="en-US" altLang="en-US" sz="1984" dirty="0"/>
              <a:t>Search entries in parallel</a:t>
            </a:r>
          </a:p>
          <a:p>
            <a:pPr lvl="1"/>
            <a:r>
              <a:rPr lang="en-US" altLang="en-US" sz="1984" dirty="0"/>
              <a:t>Use standard cache techniques</a:t>
            </a:r>
          </a:p>
          <a:p>
            <a:r>
              <a:rPr lang="en-US" altLang="en-US" sz="2205" dirty="0"/>
              <a:t>If desired logical page number is found, get frame number from TLB</a:t>
            </a:r>
          </a:p>
          <a:p>
            <a:r>
              <a:rPr lang="en-US" altLang="en-US" sz="2205" dirty="0"/>
              <a:t>If desired logical page number isn’t found</a:t>
            </a:r>
          </a:p>
          <a:p>
            <a:pPr lvl="1"/>
            <a:r>
              <a:rPr lang="en-US" altLang="en-US" sz="1984" dirty="0"/>
              <a:t>Get frame number from page table in memory</a:t>
            </a:r>
          </a:p>
          <a:p>
            <a:pPr lvl="1"/>
            <a:r>
              <a:rPr lang="en-US" altLang="en-US" sz="1984" dirty="0"/>
              <a:t>Replace an entry in the TLB with the logical &amp; physical page numbers from this reference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40A2820-3F5C-914B-9CD3-0E2B7ED4C7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222AFBE-40DE-A441-9C04-27D00C13B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F80B356-C043-E74B-A442-A49313A731E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2FF29D8F-CDF3-A54C-90ED-7DF3EE8BC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464" y="2047411"/>
            <a:ext cx="1013286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#</a:t>
            </a: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3DD4954A-A7B3-2046-B8EF-0E440F01B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156" y="2047411"/>
            <a:ext cx="1103054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frame #</a:t>
            </a: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EDCE432D-14BF-8344-A8F8-C2D8EAF23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4475" y="6299729"/>
            <a:ext cx="2036707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Example TLB</a:t>
            </a:r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2C129283-286A-7E4E-9C4B-8ABDAC16C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855877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68B542A4-AF2E-F44A-8525-A2B0BA0E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3275858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unused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CA9D9793-D1F3-F347-9126-0B00DBEF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3695840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5066" name="Rectangle 10">
            <a:extLst>
              <a:ext uri="{FF2B5EF4-FFF2-40B4-BE49-F238E27FC236}">
                <a16:creationId xmlns:a16="http://schemas.microsoft.com/office/drawing/2014/main" id="{6D7BE539-B499-FF44-89B0-F12DEC665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115822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5067" name="Rectangle 11">
            <a:extLst>
              <a:ext uri="{FF2B5EF4-FFF2-40B4-BE49-F238E27FC236}">
                <a16:creationId xmlns:a16="http://schemas.microsoft.com/office/drawing/2014/main" id="{58EFE4CA-58BF-3740-A81F-2F328E8C9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535804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45068" name="Rectangle 12">
            <a:extLst>
              <a:ext uri="{FF2B5EF4-FFF2-40B4-BE49-F238E27FC236}">
                <a16:creationId xmlns:a16="http://schemas.microsoft.com/office/drawing/2014/main" id="{04E345B3-03A5-9D44-9347-B15179FE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955786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29</a:t>
            </a:r>
          </a:p>
        </p:txBody>
      </p:sp>
      <p:sp>
        <p:nvSpPr>
          <p:cNvPr id="45069" name="Rectangle 13">
            <a:extLst>
              <a:ext uri="{FF2B5EF4-FFF2-40B4-BE49-F238E27FC236}">
                <a16:creationId xmlns:a16="http://schemas.microsoft.com/office/drawing/2014/main" id="{3B9DE99E-36E2-7644-9201-F955CC922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375768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45070" name="Rectangle 14">
            <a:extLst>
              <a:ext uri="{FF2B5EF4-FFF2-40B4-BE49-F238E27FC236}">
                <a16:creationId xmlns:a16="http://schemas.microsoft.com/office/drawing/2014/main" id="{84C29254-D932-AC4C-A1B1-F0A3759E4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795750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5071" name="Rectangle 15">
            <a:extLst>
              <a:ext uri="{FF2B5EF4-FFF2-40B4-BE49-F238E27FC236}">
                <a16:creationId xmlns:a16="http://schemas.microsoft.com/office/drawing/2014/main" id="{C2C1BF98-597D-A04D-866D-9E35D0E3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2855877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5072" name="Rectangle 16">
            <a:extLst>
              <a:ext uri="{FF2B5EF4-FFF2-40B4-BE49-F238E27FC236}">
                <a16:creationId xmlns:a16="http://schemas.microsoft.com/office/drawing/2014/main" id="{7394B896-C060-D14D-9BFE-F9AC0019C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3275858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073" name="Rectangle 17">
            <a:extLst>
              <a:ext uri="{FF2B5EF4-FFF2-40B4-BE49-F238E27FC236}">
                <a16:creationId xmlns:a16="http://schemas.microsoft.com/office/drawing/2014/main" id="{F87C9ED9-C2DB-F84E-B7BF-2BA9C7CB2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3695840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5074" name="Rectangle 18">
            <a:extLst>
              <a:ext uri="{FF2B5EF4-FFF2-40B4-BE49-F238E27FC236}">
                <a16:creationId xmlns:a16="http://schemas.microsoft.com/office/drawing/2014/main" id="{DC81C2BF-850B-7A4D-B41F-7D220B68B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115822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5075" name="Rectangle 19">
            <a:extLst>
              <a:ext uri="{FF2B5EF4-FFF2-40B4-BE49-F238E27FC236}">
                <a16:creationId xmlns:a16="http://schemas.microsoft.com/office/drawing/2014/main" id="{2BB18C2D-E703-B446-BD53-1EBC472A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535804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45076" name="Rectangle 20">
            <a:extLst>
              <a:ext uri="{FF2B5EF4-FFF2-40B4-BE49-F238E27FC236}">
                <a16:creationId xmlns:a16="http://schemas.microsoft.com/office/drawing/2014/main" id="{69428154-F6C3-FD41-9F4C-56D78390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955786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5077" name="Rectangle 21">
            <a:extLst>
              <a:ext uri="{FF2B5EF4-FFF2-40B4-BE49-F238E27FC236}">
                <a16:creationId xmlns:a16="http://schemas.microsoft.com/office/drawing/2014/main" id="{7EDBD847-2905-514C-B860-84C8CA38B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375768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45078" name="Rectangle 22">
            <a:extLst>
              <a:ext uri="{FF2B5EF4-FFF2-40B4-BE49-F238E27FC236}">
                <a16:creationId xmlns:a16="http://schemas.microsoft.com/office/drawing/2014/main" id="{7228D467-361A-454D-AC97-C30847FF4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795750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5211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>
            <a:extLst>
              <a:ext uri="{FF2B5EF4-FFF2-40B4-BE49-F238E27FC236}">
                <a16:creationId xmlns:a16="http://schemas.microsoft.com/office/drawing/2014/main" id="{383A83AC-B41C-8B4D-A52F-0D9D1A97D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TLB misses</a:t>
            </a:r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E136B452-F50D-C64E-AC4B-55BDAA260F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If PTE isn’t found in TLB, OS needs to do the lookup in the page table</a:t>
            </a:r>
          </a:p>
          <a:p>
            <a:r>
              <a:rPr lang="en-US" altLang="en-US" sz="2646"/>
              <a:t>Lookup can be done in hardware or software</a:t>
            </a:r>
          </a:p>
          <a:p>
            <a:r>
              <a:rPr lang="en-US" altLang="en-US" sz="2646"/>
              <a:t>Hardware TLB replacement</a:t>
            </a:r>
          </a:p>
          <a:p>
            <a:pPr lvl="1"/>
            <a:r>
              <a:rPr lang="en-US" altLang="en-US" sz="2205"/>
              <a:t>CPU hardware does page table lookup</a:t>
            </a:r>
          </a:p>
          <a:p>
            <a:pPr lvl="1"/>
            <a:r>
              <a:rPr lang="en-US" altLang="en-US" sz="2205"/>
              <a:t>Can be faster than software</a:t>
            </a:r>
          </a:p>
          <a:p>
            <a:pPr lvl="1"/>
            <a:r>
              <a:rPr lang="en-US" altLang="en-US" sz="2205"/>
              <a:t>Less flexible than software, and more complex hardware</a:t>
            </a:r>
          </a:p>
          <a:p>
            <a:r>
              <a:rPr lang="en-US" altLang="en-US" sz="2646"/>
              <a:t>Software TLB replacement</a:t>
            </a:r>
          </a:p>
          <a:p>
            <a:pPr lvl="1"/>
            <a:r>
              <a:rPr lang="en-US" altLang="en-US" sz="2205"/>
              <a:t>OS gets TLB exception</a:t>
            </a:r>
          </a:p>
          <a:p>
            <a:pPr lvl="1"/>
            <a:r>
              <a:rPr lang="en-US" altLang="en-US" sz="2205"/>
              <a:t>Exception handler does page table lookup &amp; places the result into the TLB</a:t>
            </a:r>
          </a:p>
          <a:p>
            <a:pPr lvl="1"/>
            <a:r>
              <a:rPr lang="en-US" altLang="en-US" sz="2205"/>
              <a:t>Program continues after return from exception</a:t>
            </a:r>
          </a:p>
          <a:p>
            <a:pPr lvl="1"/>
            <a:r>
              <a:rPr lang="en-US" altLang="en-US" sz="2205"/>
              <a:t>Larger TLB (lower miss rate) can make this feasible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EDC61-FA6C-D54F-8609-BEF99361E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024A9-F851-A648-B82B-4E015FC2F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C74FBA8-FF7B-7F4E-8D37-D5F590DB56A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2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>
            <a:extLst>
              <a:ext uri="{FF2B5EF4-FFF2-40B4-BE49-F238E27FC236}">
                <a16:creationId xmlns:a16="http://schemas.microsoft.com/office/drawing/2014/main" id="{66FBDCE9-F4FB-AB4F-B90D-EFB680AB6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long do memory accesses take?</a:t>
            </a: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FB210B6F-E62B-E643-91CC-C8E449D489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Assume the following times:</a:t>
            </a:r>
          </a:p>
          <a:p>
            <a:pPr lvl="1"/>
            <a:r>
              <a:rPr lang="en-US" altLang="en-US" sz="2205"/>
              <a:t>TLB lookup time = a (often zero - overlapped in CPU)</a:t>
            </a:r>
          </a:p>
          <a:p>
            <a:pPr lvl="1"/>
            <a:r>
              <a:rPr lang="en-US" altLang="en-US" sz="2205"/>
              <a:t>Memory access time = m</a:t>
            </a:r>
          </a:p>
          <a:p>
            <a:r>
              <a:rPr lang="en-US" altLang="en-US" sz="2646"/>
              <a:t>Hit ratio (h) is percentage of time that a logical page number is found in the TLB</a:t>
            </a:r>
          </a:p>
          <a:p>
            <a:pPr lvl="1"/>
            <a:r>
              <a:rPr lang="en-US" altLang="en-US" sz="2205"/>
              <a:t>Larger TLB usually means higher h</a:t>
            </a:r>
          </a:p>
          <a:p>
            <a:pPr lvl="1"/>
            <a:r>
              <a:rPr lang="en-US" altLang="en-US" sz="2205"/>
              <a:t>TLB structure can affect h as well</a:t>
            </a:r>
          </a:p>
          <a:p>
            <a:r>
              <a:rPr lang="en-US" altLang="en-US" sz="2646"/>
              <a:t>Effective access time (an average) is calculated as:</a:t>
            </a:r>
          </a:p>
          <a:p>
            <a:pPr lvl="1"/>
            <a:r>
              <a:rPr lang="en-US" altLang="en-US" sz="2205"/>
              <a:t>EAT = (m + a)h + (m + m + a)(1-h)</a:t>
            </a:r>
          </a:p>
          <a:p>
            <a:pPr lvl="1"/>
            <a:r>
              <a:rPr lang="en-US" altLang="en-US" sz="2205"/>
              <a:t>EAT =a + (2-h)m</a:t>
            </a:r>
          </a:p>
          <a:p>
            <a:r>
              <a:rPr lang="en-US" altLang="en-US" sz="2646"/>
              <a:t>Interpretation</a:t>
            </a:r>
          </a:p>
          <a:p>
            <a:pPr lvl="1"/>
            <a:r>
              <a:rPr lang="en-US" altLang="en-US" sz="2205"/>
              <a:t>Reference always requires TLB lookup, 1 memory access</a:t>
            </a:r>
          </a:p>
          <a:p>
            <a:pPr lvl="1"/>
            <a:r>
              <a:rPr lang="en-US" altLang="en-US" sz="2205"/>
              <a:t>TLB misses also require an additional memory reference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5DEC-B4B1-2945-AD36-3593744508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F3FA2-D603-344C-8702-87CFEAB81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EAFB9A9-3BD8-F147-851E-7C842F8B3FB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72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47F8-067A-48FD-9123-62FF305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Access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FE0AC-7743-4C31-A34E-5D5A14FE2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A33E5-0E5E-40E0-BBAF-A1CC024B75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329E7-0813-4FFA-9DA1-B7A9A9675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8EF21-23F8-48BC-8E4C-ACEDC35F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24881"/>
            <a:ext cx="9178666" cy="61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320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AB82-3E0A-4A0F-98AF-078F7767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EAT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375-4756-4485-B4F7-005BFD8F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1DDAD-8022-4261-A248-50E5D4C3EA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47A6D-F0CE-4B1B-8306-2D67ADA2A7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3DD1A-A1B8-467D-94CF-605E7B5B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0239"/>
            <a:ext cx="10080625" cy="29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17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>
            <a:extLst>
              <a:ext uri="{FF2B5EF4-FFF2-40B4-BE49-F238E27FC236}">
                <a16:creationId xmlns:a16="http://schemas.microsoft.com/office/drawing/2014/main" id="{375C2356-6ADE-FC4E-9BA3-8B2755AC7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 2: Inverted page table</a:t>
            </a:r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6BA541B7-55A3-F84D-8725-48D8A5D033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Reduce page table size further: keep one entry for each frame in memory</a:t>
            </a:r>
          </a:p>
          <a:p>
            <a:pPr>
              <a:lnSpc>
                <a:spcPct val="90000"/>
              </a:lnSpc>
            </a:pPr>
            <a:r>
              <a:rPr lang="en-US" altLang="en-US"/>
              <a:t>PTE contains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Virtual address pointing to this frame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Information about the process that owns this page</a:t>
            </a:r>
          </a:p>
          <a:p>
            <a:pPr>
              <a:lnSpc>
                <a:spcPct val="90000"/>
              </a:lnSpc>
            </a:pPr>
            <a:r>
              <a:rPr lang="en-US" altLang="en-US"/>
              <a:t>Search page table by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Hashing the virtual page number and process ID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Starting at the entry corresponding to the hash result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Search until either the entry is found or a limit is reached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Page frame number is index of PTE</a:t>
            </a:r>
          </a:p>
          <a:p>
            <a:pPr>
              <a:lnSpc>
                <a:spcPct val="90000"/>
              </a:lnSpc>
            </a:pPr>
            <a:r>
              <a:rPr lang="en-US" altLang="en-US"/>
              <a:t>Improve performance by using more advanced hashing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14E21-DD4E-E043-B65F-15D6AFB672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BD289-DBE9-4641-8C27-D21A5EE8A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002D5F7-0CA6-E544-B278-1D78D4E7118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10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>
            <a:extLst>
              <a:ext uri="{FF2B5EF4-FFF2-40B4-BE49-F238E27FC236}">
                <a16:creationId xmlns:a16="http://schemas.microsoft.com/office/drawing/2014/main" id="{9A98075C-C04F-D646-B051-5A8640842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Inverted page table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5442DA-9015-F14F-A706-BD78569B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Footer Placeholder 2">
            <a:extLst>
              <a:ext uri="{FF2B5EF4-FFF2-40B4-BE49-F238E27FC236}">
                <a16:creationId xmlns:a16="http://schemas.microsoft.com/office/drawing/2014/main" id="{605B1666-9B68-7B4A-ABBD-04BFFCD7E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6390229D-8363-5241-97CB-7A4F53107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E3CE99B-BFE1-AD49-B8F9-E5B6BD2E1CA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9AECCD36-CE82-5145-B26F-714990C14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787793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0B1BFAFE-6391-C84F-B7D4-F86B9263A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5711754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A23EA7A1-B6C2-F243-AB17-BEB6E4B6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252316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003D3408-7DCA-1441-B371-BFA5179C7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549" y="3779837"/>
            <a:ext cx="1119952" cy="393734"/>
          </a:xfrm>
          <a:prstGeom prst="rect">
            <a:avLst/>
          </a:prstGeom>
          <a:solidFill>
            <a:srgbClr val="66FF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66FF66"/>
            </a:extrusionClr>
            <a:contourClr>
              <a:srgbClr val="66FF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3" name="Rectangle 7">
            <a:extLst>
              <a:ext uri="{FF2B5EF4-FFF2-40B4-BE49-F238E27FC236}">
                <a16:creationId xmlns:a16="http://schemas.microsoft.com/office/drawing/2014/main" id="{9E938D82-2DA4-8444-B764-0B271C7B9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63" y="2204905"/>
            <a:ext cx="1793672" cy="393734"/>
          </a:xfrm>
          <a:prstGeom prst="rect">
            <a:avLst/>
          </a:prstGeom>
          <a:solidFill>
            <a:srgbClr val="0099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9900"/>
            </a:extrusionClr>
            <a:contourClr>
              <a:srgbClr val="0099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process ID</a:t>
            </a:r>
          </a:p>
        </p:txBody>
      </p:sp>
      <p:sp>
        <p:nvSpPr>
          <p:cNvPr id="55304" name="Rectangle 8">
            <a:extLst>
              <a:ext uri="{FF2B5EF4-FFF2-40B4-BE49-F238E27FC236}">
                <a16:creationId xmlns:a16="http://schemas.microsoft.com/office/drawing/2014/main" id="{5B483692-4F36-B84A-9AA2-F64470B73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3" y="2204905"/>
            <a:ext cx="1611680" cy="393734"/>
          </a:xfrm>
          <a:prstGeom prst="rect">
            <a:avLst/>
          </a:prstGeom>
          <a:solidFill>
            <a:srgbClr val="94CBF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4CBF5"/>
            </a:extrusionClr>
            <a:contourClr>
              <a:srgbClr val="94CBF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5" name="Rectangle 9">
            <a:extLst>
              <a:ext uri="{FF2B5EF4-FFF2-40B4-BE49-F238E27FC236}">
                <a16:creationId xmlns:a16="http://schemas.microsoft.com/office/drawing/2014/main" id="{EB5C8D44-1D18-8445-A368-9FA6767BC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604" y="2204905"/>
            <a:ext cx="2332649" cy="393734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3300"/>
            </a:extrusionClr>
            <a:contourClr>
              <a:srgbClr val="FF33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6" name="Rectangle 10">
            <a:extLst>
              <a:ext uri="{FF2B5EF4-FFF2-40B4-BE49-F238E27FC236}">
                <a16:creationId xmlns:a16="http://schemas.microsoft.com/office/drawing/2014/main" id="{73769E25-AAB8-4F46-B746-12C995919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3" y="2204905"/>
            <a:ext cx="1359691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 = 19 bits</a:t>
            </a:r>
          </a:p>
        </p:txBody>
      </p:sp>
      <p:sp>
        <p:nvSpPr>
          <p:cNvPr id="55307" name="Rectangle 11">
            <a:extLst>
              <a:ext uri="{FF2B5EF4-FFF2-40B4-BE49-F238E27FC236}">
                <a16:creationId xmlns:a16="http://schemas.microsoft.com/office/drawing/2014/main" id="{4FE9760C-93AB-3A45-AB87-6DE567DD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3" y="2204905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44031098-165D-454D-8F7A-15A2F7CDD89D}"/>
              </a:ext>
            </a:extLst>
          </p:cNvPr>
          <p:cNvSpPr>
            <a:spLocks/>
          </p:cNvSpPr>
          <p:nvPr/>
        </p:nvSpPr>
        <p:spPr bwMode="auto">
          <a:xfrm rot="5400000">
            <a:off x="3201142" y="1247697"/>
            <a:ext cx="157493" cy="1599431"/>
          </a:xfrm>
          <a:prstGeom prst="leftBrace">
            <a:avLst>
              <a:gd name="adj1" fmla="val 8463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CA5E3E9B-3657-E64C-B550-B530A7FE4716}"/>
              </a:ext>
            </a:extLst>
          </p:cNvPr>
          <p:cNvSpPr>
            <a:spLocks/>
          </p:cNvSpPr>
          <p:nvPr/>
        </p:nvSpPr>
        <p:spPr bwMode="auto">
          <a:xfrm rot="5400000">
            <a:off x="5201306" y="927461"/>
            <a:ext cx="157493" cy="2239904"/>
          </a:xfrm>
          <a:prstGeom prst="leftBrace">
            <a:avLst>
              <a:gd name="adj1" fmla="val 11851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10" name="Rectangle 14">
            <a:extLst>
              <a:ext uri="{FF2B5EF4-FFF2-40B4-BE49-F238E27FC236}">
                <a16:creationId xmlns:a16="http://schemas.microsoft.com/office/drawing/2014/main" id="{EFC506C5-7A6A-B443-9321-D490BDBE5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69" y="1653679"/>
            <a:ext cx="1518935" cy="31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sp>
        <p:nvSpPr>
          <p:cNvPr id="55311" name="Rectangle 15">
            <a:extLst>
              <a:ext uri="{FF2B5EF4-FFF2-40B4-BE49-F238E27FC236}">
                <a16:creationId xmlns:a16="http://schemas.microsoft.com/office/drawing/2014/main" id="{E5FAC897-80E0-9042-B163-F8C3785FB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501" y="3779837"/>
            <a:ext cx="1119952" cy="393734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3300"/>
            </a:extrusionClr>
            <a:contourClr>
              <a:srgbClr val="FF33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5312" name="AutoShape 16">
            <a:extLst>
              <a:ext uri="{FF2B5EF4-FFF2-40B4-BE49-F238E27FC236}">
                <a16:creationId xmlns:a16="http://schemas.microsoft.com/office/drawing/2014/main" id="{8246CA60-682D-BA40-83CE-7697F10E07F9}"/>
              </a:ext>
            </a:extLst>
          </p:cNvPr>
          <p:cNvCxnSpPr>
            <a:cxnSpLocks noChangeShapeType="1"/>
            <a:stCxn id="55305" idx="2"/>
            <a:endCxn id="55311" idx="0"/>
          </p:cNvCxnSpPr>
          <p:nvPr/>
        </p:nvCxnSpPr>
        <p:spPr bwMode="auto">
          <a:xfrm rot="16200000" flipH="1">
            <a:off x="5553040" y="2292401"/>
            <a:ext cx="1181199" cy="1793673"/>
          </a:xfrm>
          <a:prstGeom prst="bentConnector3">
            <a:avLst>
              <a:gd name="adj1" fmla="val 4992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3" name="Rectangle 17">
            <a:extLst>
              <a:ext uri="{FF2B5EF4-FFF2-40B4-BE49-F238E27FC236}">
                <a16:creationId xmlns:a16="http://schemas.microsoft.com/office/drawing/2014/main" id="{C6E1B675-8DD0-F047-B537-9A46D8B98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736" y="3779837"/>
            <a:ext cx="638723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5314" name="Rectangle 18">
            <a:extLst>
              <a:ext uri="{FF2B5EF4-FFF2-40B4-BE49-F238E27FC236}">
                <a16:creationId xmlns:a16="http://schemas.microsoft.com/office/drawing/2014/main" id="{01AA57B1-3719-1E46-9AA4-70C8AA153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92" y="3779837"/>
            <a:ext cx="640472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55315" name="Rectangle 19">
            <a:extLst>
              <a:ext uri="{FF2B5EF4-FFF2-40B4-BE49-F238E27FC236}">
                <a16:creationId xmlns:a16="http://schemas.microsoft.com/office/drawing/2014/main" id="{67E66EA6-273C-FF48-819F-D146907C5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809" y="3386105"/>
            <a:ext cx="1919668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address</a:t>
            </a:r>
          </a:p>
        </p:txBody>
      </p:sp>
      <p:sp>
        <p:nvSpPr>
          <p:cNvPr id="55316" name="Text Box 20">
            <a:extLst>
              <a:ext uri="{FF2B5EF4-FFF2-40B4-BE49-F238E27FC236}">
                <a16:creationId xmlns:a16="http://schemas.microsoft.com/office/drawing/2014/main" id="{671CEC8E-44DE-8642-BE7D-3E91EDDBE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0646" y="6614715"/>
            <a:ext cx="22379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inverted page table</a:t>
            </a:r>
          </a:p>
        </p:txBody>
      </p:sp>
      <p:sp>
        <p:nvSpPr>
          <p:cNvPr id="55317" name="Text Box 21">
            <a:extLst>
              <a:ext uri="{FF2B5EF4-FFF2-40B4-BE49-F238E27FC236}">
                <a16:creationId xmlns:a16="http://schemas.microsoft.com/office/drawing/2014/main" id="{167CCCA4-55FE-264C-AED5-8583D4600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0192" y="5669756"/>
            <a:ext cx="169135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5318" name="Rectangle 22">
            <a:extLst>
              <a:ext uri="{FF2B5EF4-FFF2-40B4-BE49-F238E27FC236}">
                <a16:creationId xmlns:a16="http://schemas.microsoft.com/office/drawing/2014/main" id="{38538C8C-7CD5-6948-8FB3-FA3AD7103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527848"/>
            <a:ext cx="1034206" cy="393734"/>
          </a:xfrm>
          <a:prstGeom prst="rect">
            <a:avLst/>
          </a:prstGeom>
          <a:solidFill>
            <a:srgbClr val="AAAAA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19" name="Rectangle 23">
            <a:extLst>
              <a:ext uri="{FF2B5EF4-FFF2-40B4-BE49-F238E27FC236}">
                <a16:creationId xmlns:a16="http://schemas.microsoft.com/office/drawing/2014/main" id="{5328DB41-CCA5-4F44-B485-939CD0AF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925" y="4331064"/>
            <a:ext cx="1034205" cy="39373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20" name="Text Box 24">
            <a:extLst>
              <a:ext uri="{FF2B5EF4-FFF2-40B4-BE49-F238E27FC236}">
                <a16:creationId xmlns:a16="http://schemas.microsoft.com/office/drawing/2014/main" id="{2349D254-FBF2-7743-BE50-D3FB5E996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664" y="3858585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21" name="Text Box 25">
            <a:extLst>
              <a:ext uri="{FF2B5EF4-FFF2-40B4-BE49-F238E27FC236}">
                <a16:creationId xmlns:a16="http://schemas.microsoft.com/office/drawing/2014/main" id="{32F329D4-6289-E343-A750-E19ADA2F2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0711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22" name="Text Box 26">
            <a:extLst>
              <a:ext uri="{FF2B5EF4-FFF2-40B4-BE49-F238E27FC236}">
                <a16:creationId xmlns:a16="http://schemas.microsoft.com/office/drawing/2014/main" id="{26923E89-D6FE-BE4A-9D3D-96971DBF8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464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23" name="Text Box 27">
            <a:extLst>
              <a:ext uri="{FF2B5EF4-FFF2-40B4-BE49-F238E27FC236}">
                <a16:creationId xmlns:a16="http://schemas.microsoft.com/office/drawing/2014/main" id="{53565219-028B-F841-9947-215F1D329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664" y="4724797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24" name="Text Box 28">
            <a:extLst>
              <a:ext uri="{FF2B5EF4-FFF2-40B4-BE49-F238E27FC236}">
                <a16:creationId xmlns:a16="http://schemas.microsoft.com/office/drawing/2014/main" id="{C7F9037E-83C6-A649-A25A-F004CB6E2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890" y="2362398"/>
            <a:ext cx="1473347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Page frame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number</a:t>
            </a:r>
          </a:p>
        </p:txBody>
      </p:sp>
      <p:cxnSp>
        <p:nvCxnSpPr>
          <p:cNvPr id="55325" name="AutoShape 29">
            <a:extLst>
              <a:ext uri="{FF2B5EF4-FFF2-40B4-BE49-F238E27FC236}">
                <a16:creationId xmlns:a16="http://schemas.microsoft.com/office/drawing/2014/main" id="{D88149AB-ADDF-814C-99EE-A08231B0EB7F}"/>
              </a:ext>
            </a:extLst>
          </p:cNvPr>
          <p:cNvCxnSpPr>
            <a:cxnSpLocks noChangeShapeType="1"/>
            <a:stCxn id="55311" idx="3"/>
            <a:endCxn id="55319" idx="1"/>
          </p:cNvCxnSpPr>
          <p:nvPr/>
        </p:nvCxnSpPr>
        <p:spPr bwMode="auto">
          <a:xfrm>
            <a:off x="7600453" y="3977579"/>
            <a:ext cx="640472" cy="55122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26" name="Rectangle 30">
            <a:extLst>
              <a:ext uri="{FF2B5EF4-FFF2-40B4-BE49-F238E27FC236}">
                <a16:creationId xmlns:a16="http://schemas.microsoft.com/office/drawing/2014/main" id="{06125FB7-DCB3-8B4B-AA36-BE90B3E87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32" y="1653679"/>
            <a:ext cx="1518935" cy="31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5327" name="Rectangle 31">
            <a:extLst>
              <a:ext uri="{FF2B5EF4-FFF2-40B4-BE49-F238E27FC236}">
                <a16:creationId xmlns:a16="http://schemas.microsoft.com/office/drawing/2014/main" id="{8A2F7998-EE31-1845-BCD4-44BB268A8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08" y="3386105"/>
            <a:ext cx="1154950" cy="393733"/>
          </a:xfrm>
          <a:prstGeom prst="rect">
            <a:avLst/>
          </a:prstGeom>
          <a:solidFill>
            <a:srgbClr val="0099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9900"/>
            </a:extrusionClr>
            <a:contourClr>
              <a:srgbClr val="0099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85" tIns="45092" rIns="90185" bIns="4509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</a:p>
        </p:txBody>
      </p:sp>
      <p:sp>
        <p:nvSpPr>
          <p:cNvPr id="55328" name="Rectangle 32">
            <a:extLst>
              <a:ext uri="{FF2B5EF4-FFF2-40B4-BE49-F238E27FC236}">
                <a16:creationId xmlns:a16="http://schemas.microsoft.com/office/drawing/2014/main" id="{6C025290-5666-DF49-BC6B-7C8BBAF90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960" y="3386105"/>
            <a:ext cx="1154950" cy="393733"/>
          </a:xfrm>
          <a:prstGeom prst="rect">
            <a:avLst/>
          </a:prstGeom>
          <a:solidFill>
            <a:srgbClr val="94CBF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4CBF5"/>
            </a:extrusionClr>
            <a:contourClr>
              <a:srgbClr val="94CBF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85" tIns="45092" rIns="90185" bIns="4509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55329" name="AutoShape 33">
            <a:extLst>
              <a:ext uri="{FF2B5EF4-FFF2-40B4-BE49-F238E27FC236}">
                <a16:creationId xmlns:a16="http://schemas.microsoft.com/office/drawing/2014/main" id="{2291F40F-2554-4E4F-A460-A6DAD688D413}"/>
              </a:ext>
            </a:extLst>
          </p:cNvPr>
          <p:cNvCxnSpPr>
            <a:cxnSpLocks noChangeShapeType="1"/>
            <a:stCxn id="55303" idx="2"/>
            <a:endCxn id="55327" idx="0"/>
          </p:cNvCxnSpPr>
          <p:nvPr/>
        </p:nvCxnSpPr>
        <p:spPr bwMode="auto">
          <a:xfrm rot="5400000">
            <a:off x="784496" y="2871627"/>
            <a:ext cx="787466" cy="24149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330" name="AutoShape 34">
            <a:extLst>
              <a:ext uri="{FF2B5EF4-FFF2-40B4-BE49-F238E27FC236}">
                <a16:creationId xmlns:a16="http://schemas.microsoft.com/office/drawing/2014/main" id="{0FF83105-3E81-6E4A-9901-8F8275E7684A}"/>
              </a:ext>
            </a:extLst>
          </p:cNvPr>
          <p:cNvCxnSpPr>
            <a:cxnSpLocks noChangeShapeType="1"/>
            <a:stCxn id="55304" idx="2"/>
            <a:endCxn id="55328" idx="0"/>
          </p:cNvCxnSpPr>
          <p:nvPr/>
        </p:nvCxnSpPr>
        <p:spPr bwMode="auto">
          <a:xfrm rot="5400000">
            <a:off x="2338429" y="2437646"/>
            <a:ext cx="787466" cy="110945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1" name="Rectangle 35">
            <a:extLst>
              <a:ext uri="{FF2B5EF4-FFF2-40B4-BE49-F238E27FC236}">
                <a16:creationId xmlns:a16="http://schemas.microsoft.com/office/drawing/2014/main" id="{42DCB461-F211-7E46-896F-CA26505BF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4252316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32" name="Rectangle 36">
            <a:extLst>
              <a:ext uri="{FF2B5EF4-FFF2-40B4-BE49-F238E27FC236}">
                <a16:creationId xmlns:a16="http://schemas.microsoft.com/office/drawing/2014/main" id="{19AF30ED-C2A9-B44A-98B2-E970D0E8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4787793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33" name="Rectangle 37">
            <a:extLst>
              <a:ext uri="{FF2B5EF4-FFF2-40B4-BE49-F238E27FC236}">
                <a16:creationId xmlns:a16="http://schemas.microsoft.com/office/drawing/2014/main" id="{94880388-0B0E-AB45-BABC-AAB0E44A6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5711754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34" name="Text Box 38">
            <a:extLst>
              <a:ext uri="{FF2B5EF4-FFF2-40B4-BE49-F238E27FC236}">
                <a16:creationId xmlns:a16="http://schemas.microsoft.com/office/drawing/2014/main" id="{A0515A0E-2AFF-5046-8BBC-9319764F8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53" y="5123780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35" name="Text Box 39">
            <a:extLst>
              <a:ext uri="{FF2B5EF4-FFF2-40B4-BE49-F238E27FC236}">
                <a16:creationId xmlns:a16="http://schemas.microsoft.com/office/drawing/2014/main" id="{75DF3497-63F2-394D-8C15-C0B3725AD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101" y="6184234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36" name="Text Box 40">
            <a:extLst>
              <a:ext uri="{FF2B5EF4-FFF2-40B4-BE49-F238E27FC236}">
                <a16:creationId xmlns:a16="http://schemas.microsoft.com/office/drawing/2014/main" id="{2700EE66-F798-B64A-BBAA-89E15C51F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425231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37" name="Text Box 41">
            <a:extLst>
              <a:ext uri="{FF2B5EF4-FFF2-40B4-BE49-F238E27FC236}">
                <a16:creationId xmlns:a16="http://schemas.microsoft.com/office/drawing/2014/main" id="{A93A67E9-E6B6-B048-8D5B-AF77D7CCF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46460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38" name="Text Box 42">
            <a:extLst>
              <a:ext uri="{FF2B5EF4-FFF2-40B4-BE49-F238E27FC236}">
                <a16:creationId xmlns:a16="http://schemas.microsoft.com/office/drawing/2014/main" id="{F22CE811-C2DE-A34E-A962-6530D284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551226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39" name="Text Box 43">
            <a:extLst>
              <a:ext uri="{FF2B5EF4-FFF2-40B4-BE49-F238E27FC236}">
                <a16:creationId xmlns:a16="http://schemas.microsoft.com/office/drawing/2014/main" id="{0ED669A7-8AA4-CA46-BA18-1FF6EABCD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172" y="3937330"/>
            <a:ext cx="87703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4A11F58E-3961-3B43-ABD9-CECEA87A1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166" y="4331064"/>
            <a:ext cx="398983" cy="1496185"/>
          </a:xfrm>
          <a:prstGeom prst="downArrow">
            <a:avLst>
              <a:gd name="adj1" fmla="val 50000"/>
              <a:gd name="adj2" fmla="val 93750"/>
            </a:avLst>
          </a:prstGeom>
          <a:gradFill rotWithShape="0">
            <a:gsLst>
              <a:gs pos="0">
                <a:srgbClr val="888888"/>
              </a:gs>
              <a:gs pos="100000">
                <a:srgbClr val="888888">
                  <a:gamma/>
                  <a:shade val="2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1" name="Line 45">
            <a:extLst>
              <a:ext uri="{FF2B5EF4-FFF2-40B4-BE49-F238E27FC236}">
                <a16:creationId xmlns:a16="http://schemas.microsoft.com/office/drawing/2014/main" id="{617C5944-1058-7741-86B6-FB816755B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9960" y="3937330"/>
            <a:ext cx="1119952" cy="102370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2" name="Text Box 46">
            <a:extLst>
              <a:ext uri="{FF2B5EF4-FFF2-40B4-BE49-F238E27FC236}">
                <a16:creationId xmlns:a16="http://schemas.microsoft.com/office/drawing/2014/main" id="{AD952A48-59A8-1340-B356-59668D16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088" y="551226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cxnSp>
        <p:nvCxnSpPr>
          <p:cNvPr id="55343" name="AutoShape 47">
            <a:extLst>
              <a:ext uri="{FF2B5EF4-FFF2-40B4-BE49-F238E27FC236}">
                <a16:creationId xmlns:a16="http://schemas.microsoft.com/office/drawing/2014/main" id="{12ACD901-9BB1-8C4E-B085-853D8C6B8302}"/>
              </a:ext>
            </a:extLst>
          </p:cNvPr>
          <p:cNvCxnSpPr>
            <a:cxnSpLocks noChangeShapeType="1"/>
            <a:stCxn id="55342" idx="3"/>
            <a:endCxn id="55301" idx="2"/>
          </p:cNvCxnSpPr>
          <p:nvPr/>
        </p:nvCxnSpPr>
        <p:spPr bwMode="auto">
          <a:xfrm flipV="1">
            <a:off x="5607288" y="4173571"/>
            <a:ext cx="313237" cy="154796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44" name="Rectangle 48">
            <a:extLst>
              <a:ext uri="{FF2B5EF4-FFF2-40B4-BE49-F238E27FC236}">
                <a16:creationId xmlns:a16="http://schemas.microsoft.com/office/drawing/2014/main" id="{F341A36A-F003-2147-96EE-04BDC185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199819"/>
            <a:ext cx="1847921" cy="2435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5" name="Rectangle 49">
            <a:extLst>
              <a:ext uri="{FF2B5EF4-FFF2-40B4-BE49-F238E27FC236}">
                <a16:creationId xmlns:a16="http://schemas.microsoft.com/office/drawing/2014/main" id="{FABADF63-346E-5648-A4F3-928ADDF7C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71118"/>
            <a:ext cx="1034206" cy="393733"/>
          </a:xfrm>
          <a:prstGeom prst="rect">
            <a:avLst/>
          </a:prstGeom>
          <a:solidFill>
            <a:srgbClr val="AAAAA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6" name="Rectangle 50">
            <a:extLst>
              <a:ext uri="{FF2B5EF4-FFF2-40B4-BE49-F238E27FC236}">
                <a16:creationId xmlns:a16="http://schemas.microsoft.com/office/drawing/2014/main" id="{BF550AF3-A88C-F44D-99E0-512AA9F3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925" y="3071119"/>
            <a:ext cx="1083203" cy="26773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18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AE32-A113-49D2-936B-32C8BB5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653E-13EE-4F4D-B552-E25ECCCE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FB0D8-39DE-46C2-B52D-47A19EF5EB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FD0BF-37F0-495F-BE4A-D67CE20BD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5515F-17A2-4FDB-8AC7-FDA31347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82" y="1119674"/>
            <a:ext cx="8759227" cy="584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366E-0A3A-49CF-AFBA-2E08698A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24D1-1496-4BBF-94F9-87C0EA011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1485C-6F1F-4317-A2D2-5971048AE2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AD182-62AD-4FE3-8BAB-0ABC9426A6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4A87B-C669-4A94-BFB8-769EB104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1" y="985144"/>
            <a:ext cx="9110241" cy="60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8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4146-D8E5-4192-9AFD-C8B74409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with 4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91284-7853-4EBB-A2DC-8EC91171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61AF6-7497-4343-8E4A-0221AF4ABE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D7104-DC32-4624-8182-9FD16C8F3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74C0B-A2D3-4623-ADF3-8AF70A6D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987226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8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11" name="Rectangle 123">
            <a:extLst>
              <a:ext uri="{FF2B5EF4-FFF2-40B4-BE49-F238E27FC236}">
                <a16:creationId xmlns:a16="http://schemas.microsoft.com/office/drawing/2014/main" id="{2A341B00-AD74-3A40-B7DA-14E951B21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Belady’s anomaly</a:t>
            </a:r>
          </a:p>
        </p:txBody>
      </p:sp>
      <p:sp>
        <p:nvSpPr>
          <p:cNvPr id="89212" name="Rectangle 124">
            <a:extLst>
              <a:ext uri="{FF2B5EF4-FFF2-40B4-BE49-F238E27FC236}">
                <a16:creationId xmlns:a16="http://schemas.microsoft.com/office/drawing/2014/main" id="{61D708AF-D2A4-CC45-A024-D1C5ADF36B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46" dirty="0"/>
              <a:t>Reduce the number of page faults by supplying more memory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Use previous reference string and FIFO algorithm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Add another page to physical memory (total 4 pages)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More page faults (10 vs. 9), not fewer!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This is called </a:t>
            </a:r>
            <a:r>
              <a:rPr lang="en-US" altLang="en-US" sz="2205" i="1" dirty="0" err="1"/>
              <a:t>Belady’s</a:t>
            </a:r>
            <a:r>
              <a:rPr lang="en-US" altLang="en-US" sz="2205" i="1" dirty="0"/>
              <a:t> anomaly</a:t>
            </a:r>
            <a:endParaRPr lang="en-US" altLang="en-US" sz="2205" dirty="0"/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Adding more pages shouldn’t result in worse performance!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Motivated the study of paging algorithms</a:t>
            </a:r>
          </a:p>
        </p:txBody>
      </p:sp>
      <p:sp>
        <p:nvSpPr>
          <p:cNvPr id="125" name="Footer Placeholder 4">
            <a:extLst>
              <a:ext uri="{FF2B5EF4-FFF2-40B4-BE49-F238E27FC236}">
                <a16:creationId xmlns:a16="http://schemas.microsoft.com/office/drawing/2014/main" id="{51B034F3-8E6A-6542-8405-5BB382E80D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26" name="Slide Number Placeholder 5">
            <a:extLst>
              <a:ext uri="{FF2B5EF4-FFF2-40B4-BE49-F238E27FC236}">
                <a16:creationId xmlns:a16="http://schemas.microsoft.com/office/drawing/2014/main" id="{3A0CF51B-CB3C-0D4E-9F9D-E133E7C5F1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431BB398-AC7C-804F-8023-0348B6CA230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06D0-F72B-42A7-9E38-C3738E05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43A8A-500A-4B52-A8BA-12470716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C7A6-BA43-4D07-931D-D04AFF018D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285B3-5A2B-48DF-9EFF-D49FD58F52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7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CEEC4CEE-B6D7-3C48-A7E8-E8CF479D74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more replacement algorithms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24B7D955-836F-F443-88A5-4C4DB40B9C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Paging system characterized by: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Reference string of executing process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Page replacement algorithm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Number of page frames available in physical memory (</a:t>
            </a:r>
            <a:r>
              <a:rPr lang="en-US" altLang="en-US" i="1"/>
              <a:t>m</a:t>
            </a:r>
            <a:r>
              <a:rPr lang="en-US" altLang="en-US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/>
              <a:t>Model this by keeping track of all </a:t>
            </a:r>
            <a:r>
              <a:rPr lang="en-US" altLang="en-US" i="1"/>
              <a:t>n</a:t>
            </a:r>
            <a:r>
              <a:rPr lang="en-US" altLang="en-US"/>
              <a:t> pages referenced in array </a:t>
            </a:r>
            <a:r>
              <a:rPr lang="en-US" altLang="en-US" i="1"/>
              <a:t>M</a:t>
            </a: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/>
              <a:t>Top part of </a:t>
            </a:r>
            <a:r>
              <a:rPr lang="en-US" altLang="en-US" i="1"/>
              <a:t>M </a:t>
            </a:r>
            <a:r>
              <a:rPr lang="en-US" altLang="en-US"/>
              <a:t>has </a:t>
            </a:r>
            <a:r>
              <a:rPr lang="en-US" altLang="en-US" i="1"/>
              <a:t>m</a:t>
            </a:r>
            <a:r>
              <a:rPr lang="en-US" altLang="en-US"/>
              <a:t> pages in memory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Bottom part of </a:t>
            </a:r>
            <a:r>
              <a:rPr lang="en-US" altLang="en-US" i="1"/>
              <a:t>M</a:t>
            </a:r>
            <a:r>
              <a:rPr lang="en-US" altLang="en-US"/>
              <a:t> has </a:t>
            </a:r>
            <a:r>
              <a:rPr lang="en-US" altLang="en-US" i="1"/>
              <a:t>n-m</a:t>
            </a:r>
            <a:r>
              <a:rPr lang="en-US" altLang="en-US"/>
              <a:t> pages stored on disk</a:t>
            </a:r>
          </a:p>
          <a:p>
            <a:pPr>
              <a:lnSpc>
                <a:spcPct val="90000"/>
              </a:lnSpc>
            </a:pPr>
            <a:r>
              <a:rPr lang="en-US" altLang="en-US"/>
              <a:t>Page replacement occurs when page moves from top to bottom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Top and bottom parts may be rearranged without causing movement between memory and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91284-1D8B-204E-8583-15360BFEFC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E849E-C9F8-374C-94E0-A6FE4F532B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DEC6E80C-C306-AD49-8CB3-B4E0AE10F1E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98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2752</Words>
  <Application>Microsoft Macintosh PowerPoint</Application>
  <PresentationFormat>Custom</PresentationFormat>
  <Paragraphs>718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Helvetica</vt:lpstr>
      <vt:lpstr>Symbol</vt:lpstr>
      <vt:lpstr>Times</vt:lpstr>
      <vt:lpstr>Times New Roman</vt:lpstr>
      <vt:lpstr>Wingdings</vt:lpstr>
      <vt:lpstr>Office Theme</vt:lpstr>
      <vt:lpstr>1_Office Theme</vt:lpstr>
      <vt:lpstr>class slides</vt:lpstr>
      <vt:lpstr>2_Office Theme</vt:lpstr>
      <vt:lpstr>Introduction to Operating Systems CS 1550</vt:lpstr>
      <vt:lpstr>Announcements</vt:lpstr>
      <vt:lpstr>Previous lecture …</vt:lpstr>
      <vt:lpstr>This lecture …</vt:lpstr>
      <vt:lpstr>FIFO Example 1</vt:lpstr>
      <vt:lpstr>FIFO with 4 frames</vt:lpstr>
      <vt:lpstr>Belady’s anomaly</vt:lpstr>
      <vt:lpstr>CLOCK Simulation</vt:lpstr>
      <vt:lpstr>Modeling more replacement algorithms</vt:lpstr>
      <vt:lpstr>Example: LRU</vt:lpstr>
      <vt:lpstr>Stack algorithms</vt:lpstr>
      <vt:lpstr>Predicting page fault rates using distance</vt:lpstr>
      <vt:lpstr>LRU</vt:lpstr>
      <vt:lpstr>OPT</vt:lpstr>
      <vt:lpstr>Local vs. global allocation policies</vt:lpstr>
      <vt:lpstr>Page fault rate vs. allocated frames</vt:lpstr>
      <vt:lpstr>Control overall page fault rate</vt:lpstr>
      <vt:lpstr>Backing up an instruction</vt:lpstr>
      <vt:lpstr>Minimum memory allocation to a process</vt:lpstr>
      <vt:lpstr>Separating policy and mechanism</vt:lpstr>
      <vt:lpstr>Separating Policy and Mechanism for Page Replacement</vt:lpstr>
      <vt:lpstr>Project 3: OPT Simulation</vt:lpstr>
      <vt:lpstr>OPT Implementation Example</vt:lpstr>
      <vt:lpstr>Project 3: LRU and miscellaneous hints</vt:lpstr>
      <vt:lpstr>Project 3: Writeup hints</vt:lpstr>
      <vt:lpstr>Problem of the Day</vt:lpstr>
      <vt:lpstr>Address Translation Structures</vt:lpstr>
      <vt:lpstr>Memory &amp; paging structures</vt:lpstr>
      <vt:lpstr>Mapping logical =&gt; physical address</vt:lpstr>
      <vt:lpstr>Address translation architecture</vt:lpstr>
      <vt:lpstr>Memory Sizes</vt:lpstr>
      <vt:lpstr>Address Translation Relations</vt:lpstr>
      <vt:lpstr>Page number vs. Offset</vt:lpstr>
      <vt:lpstr>Solution 1: Two-level page tables</vt:lpstr>
      <vt:lpstr>Two-level Page Table</vt:lpstr>
      <vt:lpstr>More on two-level page tables</vt:lpstr>
      <vt:lpstr>Two-level paging: example</vt:lpstr>
      <vt:lpstr>2-level address translation example</vt:lpstr>
      <vt:lpstr>Address Translation: 2-level Page Table</vt:lpstr>
      <vt:lpstr>TLB</vt:lpstr>
      <vt:lpstr>Translation Lookaside Buffer (TLB)</vt:lpstr>
      <vt:lpstr>Handling TLB misses</vt:lpstr>
      <vt:lpstr>How long do memory accesses take?</vt:lpstr>
      <vt:lpstr>Effective Access Time</vt:lpstr>
      <vt:lpstr>EAT Calculation</vt:lpstr>
      <vt:lpstr>Solution 2: Inverted page table</vt:lpstr>
      <vt:lpstr>Inverted page table architecture</vt:lpstr>
      <vt:lpstr>Inverted Page Table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2</cp:revision>
  <dcterms:modified xsi:type="dcterms:W3CDTF">2023-03-28T14:19:22Z</dcterms:modified>
</cp:coreProperties>
</file>